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48"/>
  </p:notesMasterIdLst>
  <p:sldIdLst>
    <p:sldId id="256" r:id="rId6"/>
    <p:sldId id="295" r:id="rId7"/>
    <p:sldId id="316" r:id="rId8"/>
    <p:sldId id="291" r:id="rId9"/>
    <p:sldId id="292" r:id="rId10"/>
    <p:sldId id="375" r:id="rId11"/>
    <p:sldId id="351" r:id="rId12"/>
    <p:sldId id="364" r:id="rId13"/>
    <p:sldId id="314" r:id="rId14"/>
    <p:sldId id="355" r:id="rId15"/>
    <p:sldId id="395" r:id="rId16"/>
    <p:sldId id="396" r:id="rId17"/>
    <p:sldId id="329" r:id="rId18"/>
    <p:sldId id="378" r:id="rId19"/>
    <p:sldId id="360" r:id="rId20"/>
    <p:sldId id="380" r:id="rId21"/>
    <p:sldId id="379" r:id="rId22"/>
    <p:sldId id="354" r:id="rId23"/>
    <p:sldId id="363" r:id="rId24"/>
    <p:sldId id="365" r:id="rId25"/>
    <p:sldId id="383" r:id="rId26"/>
    <p:sldId id="384" r:id="rId27"/>
    <p:sldId id="385" r:id="rId28"/>
    <p:sldId id="371" r:id="rId29"/>
    <p:sldId id="394" r:id="rId30"/>
    <p:sldId id="388" r:id="rId31"/>
    <p:sldId id="386" r:id="rId32"/>
    <p:sldId id="387" r:id="rId33"/>
    <p:sldId id="390" r:id="rId34"/>
    <p:sldId id="391" r:id="rId35"/>
    <p:sldId id="372" r:id="rId36"/>
    <p:sldId id="389" r:id="rId37"/>
    <p:sldId id="398" r:id="rId38"/>
    <p:sldId id="392" r:id="rId39"/>
    <p:sldId id="393" r:id="rId40"/>
    <p:sldId id="397" r:id="rId41"/>
    <p:sldId id="373" r:id="rId42"/>
    <p:sldId id="350" r:id="rId43"/>
    <p:sldId id="399" r:id="rId44"/>
    <p:sldId id="336" r:id="rId45"/>
    <p:sldId id="353" r:id="rId46"/>
    <p:sldId id="362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284E454-A99B-304F-D6E8-82CA1162BE0F}" name="Zack Lewis Isriel" initials="ZLI" userId="Zack Lewis Isriel" providerId="None"/>
  <p188:author id="{9E5B3FBE-C890-4045-C451-724E96F41215}" name="Mark Ioffredo" initials="MI" userId="Mark Ioffredo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yne McConomy" initials="SM" lastIdx="29" clrIdx="0">
    <p:extLst>
      <p:ext uri="{19B8F6BF-5375-455C-9EA6-DF929625EA0E}">
        <p15:presenceInfo xmlns:p15="http://schemas.microsoft.com/office/powerpoint/2012/main" userId="31630114bf935ded" providerId="Windows Live"/>
      </p:ext>
    </p:extLst>
  </p:cmAuthor>
  <p:cmAuthor id="2" name="Zack Lewis Isriel" initials="ZLI" lastIdx="29" clrIdx="1">
    <p:extLst>
      <p:ext uri="{19B8F6BF-5375-455C-9EA6-DF929625EA0E}">
        <p15:presenceInfo xmlns:p15="http://schemas.microsoft.com/office/powerpoint/2012/main" userId="Zack Lewis Isriel" providerId="None"/>
      </p:ext>
    </p:extLst>
  </p:cmAuthor>
  <p:cmAuthor id="3" name="Jedreck Acquissa" initials="JA" lastIdx="6" clrIdx="2">
    <p:extLst>
      <p:ext uri="{19B8F6BF-5375-455C-9EA6-DF929625EA0E}">
        <p15:presenceInfo xmlns:p15="http://schemas.microsoft.com/office/powerpoint/2012/main" userId="Jedreck Acquiss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A"/>
    <a:srgbClr val="FF6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45FEE9-0033-4DE3-9FC9-4FD39ACBA321}" v="2" dt="2023-03-31T18:35:15.242"/>
    <p1510:client id="{46718C3A-08C5-4E2F-88C1-041D7AC277DD}" v="1747" dt="2023-01-26T01:52:48.287"/>
    <p1510:client id="{D0647867-C5E1-481D-B41C-26D5BEC558FD}" v="7" dt="2023-01-25T03:47:33.991"/>
    <p1510:client id="{DCBDBA8C-DFB1-4EB6-8F86-0F79D7966420}" v="34" dt="2023-03-31T18:32:38.3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56" Type="http://schemas.microsoft.com/office/2018/10/relationships/authors" Target="authors.xml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dreck Acquissa" userId="2c0a51b5-c593-469c-ad77-d17122690429" providerId="ADAL" clId="{BF271F24-CF73-4E7C-8CAD-A27330453025}"/>
    <pc:docChg chg="undo custSel modSld sldOrd">
      <pc:chgData name="Jedreck Acquissa" userId="2c0a51b5-c593-469c-ad77-d17122690429" providerId="ADAL" clId="{BF271F24-CF73-4E7C-8CAD-A27330453025}" dt="2022-10-11T19:48:40.294" v="395"/>
      <pc:docMkLst>
        <pc:docMk/>
      </pc:docMkLst>
      <pc:sldChg chg="modSp ord">
        <pc:chgData name="Jedreck Acquissa" userId="2c0a51b5-c593-469c-ad77-d17122690429" providerId="ADAL" clId="{BF271F24-CF73-4E7C-8CAD-A27330453025}" dt="2022-10-11T19:48:40.294" v="395"/>
        <pc:sldMkLst>
          <pc:docMk/>
          <pc:sldMk cId="1557134492" sldId="291"/>
        </pc:sldMkLst>
        <pc:spChg chg="mod">
          <ac:chgData name="Jedreck Acquissa" userId="2c0a51b5-c593-469c-ad77-d17122690429" providerId="ADAL" clId="{BF271F24-CF73-4E7C-8CAD-A27330453025}" dt="2022-10-10T22:03:01.105" v="354"/>
          <ac:spMkLst>
            <pc:docMk/>
            <pc:sldMk cId="1557134492" sldId="291"/>
            <ac:spMk id="4" creationId="{905959F4-7A7F-47AB-B339-AF4FE856EF0A}"/>
          </ac:spMkLst>
        </pc:spChg>
        <pc:spChg chg="mod">
          <ac:chgData name="Jedreck Acquissa" userId="2c0a51b5-c593-469c-ad77-d17122690429" providerId="ADAL" clId="{BF271F24-CF73-4E7C-8CAD-A27330453025}" dt="2022-10-10T22:03:01.105" v="354"/>
          <ac:spMkLst>
            <pc:docMk/>
            <pc:sldMk cId="1557134492" sldId="291"/>
            <ac:spMk id="5" creationId="{830CEB48-83AA-4406-BB5E-0452F42D5134}"/>
          </ac:spMkLst>
        </pc:spChg>
        <pc:picChg chg="mod">
          <ac:chgData name="Jedreck Acquissa" userId="2c0a51b5-c593-469c-ad77-d17122690429" providerId="ADAL" clId="{BF271F24-CF73-4E7C-8CAD-A27330453025}" dt="2022-10-10T22:27:30.874" v="370"/>
          <ac:picMkLst>
            <pc:docMk/>
            <pc:sldMk cId="1557134492" sldId="291"/>
            <ac:picMk id="7" creationId="{F7D410AF-F706-D235-FBBA-0A3700699179}"/>
          </ac:picMkLst>
        </pc:picChg>
      </pc:sldChg>
      <pc:sldChg chg="modSp">
        <pc:chgData name="Jedreck Acquissa" userId="2c0a51b5-c593-469c-ad77-d17122690429" providerId="ADAL" clId="{BF271F24-CF73-4E7C-8CAD-A27330453025}" dt="2022-10-10T22:27:49.934" v="372"/>
        <pc:sldMkLst>
          <pc:docMk/>
          <pc:sldMk cId="4199972958" sldId="292"/>
        </pc:sldMkLst>
        <pc:spChg chg="mod">
          <ac:chgData name="Jedreck Acquissa" userId="2c0a51b5-c593-469c-ad77-d17122690429" providerId="ADAL" clId="{BF271F24-CF73-4E7C-8CAD-A27330453025}" dt="2022-10-10T22:03:01.105" v="354"/>
          <ac:spMkLst>
            <pc:docMk/>
            <pc:sldMk cId="4199972958" sldId="292"/>
            <ac:spMk id="4" creationId="{905959F4-7A7F-47AB-B339-AF4FE856EF0A}"/>
          </ac:spMkLst>
        </pc:spChg>
        <pc:spChg chg="mod">
          <ac:chgData name="Jedreck Acquissa" userId="2c0a51b5-c593-469c-ad77-d17122690429" providerId="ADAL" clId="{BF271F24-CF73-4E7C-8CAD-A27330453025}" dt="2022-10-10T22:03:01.105" v="354"/>
          <ac:spMkLst>
            <pc:docMk/>
            <pc:sldMk cId="4199972958" sldId="292"/>
            <ac:spMk id="5" creationId="{830CEB48-83AA-4406-BB5E-0452F42D5134}"/>
          </ac:spMkLst>
        </pc:spChg>
        <pc:picChg chg="mod">
          <ac:chgData name="Jedreck Acquissa" userId="2c0a51b5-c593-469c-ad77-d17122690429" providerId="ADAL" clId="{BF271F24-CF73-4E7C-8CAD-A27330453025}" dt="2022-10-10T22:27:49.934" v="372"/>
          <ac:picMkLst>
            <pc:docMk/>
            <pc:sldMk cId="4199972958" sldId="292"/>
            <ac:picMk id="6" creationId="{2A30993B-B1B8-31DE-2E69-96E6980ED555}"/>
          </ac:picMkLst>
        </pc:picChg>
      </pc:sldChg>
      <pc:sldChg chg="modSp ord">
        <pc:chgData name="Jedreck Acquissa" userId="2c0a51b5-c593-469c-ad77-d17122690429" providerId="ADAL" clId="{BF271F24-CF73-4E7C-8CAD-A27330453025}" dt="2022-10-10T22:27:13.132" v="369"/>
        <pc:sldMkLst>
          <pc:docMk/>
          <pc:sldMk cId="1456696548" sldId="295"/>
        </pc:sldMkLst>
        <pc:spChg chg="mod">
          <ac:chgData name="Jedreck Acquissa" userId="2c0a51b5-c593-469c-ad77-d17122690429" providerId="ADAL" clId="{BF271F24-CF73-4E7C-8CAD-A27330453025}" dt="2022-10-10T22:03:01.105" v="354"/>
          <ac:spMkLst>
            <pc:docMk/>
            <pc:sldMk cId="1456696548" sldId="295"/>
            <ac:spMk id="4" creationId="{905959F4-7A7F-47AB-B339-AF4FE856EF0A}"/>
          </ac:spMkLst>
        </pc:spChg>
        <pc:spChg chg="mod">
          <ac:chgData name="Jedreck Acquissa" userId="2c0a51b5-c593-469c-ad77-d17122690429" providerId="ADAL" clId="{BF271F24-CF73-4E7C-8CAD-A27330453025}" dt="2022-10-10T22:03:01.105" v="354"/>
          <ac:spMkLst>
            <pc:docMk/>
            <pc:sldMk cId="1456696548" sldId="295"/>
            <ac:spMk id="5" creationId="{830CEB48-83AA-4406-BB5E-0452F42D5134}"/>
          </ac:spMkLst>
        </pc:spChg>
        <pc:picChg chg="mod">
          <ac:chgData name="Jedreck Acquissa" userId="2c0a51b5-c593-469c-ad77-d17122690429" providerId="ADAL" clId="{BF271F24-CF73-4E7C-8CAD-A27330453025}" dt="2022-10-10T22:27:13.132" v="369"/>
          <ac:picMkLst>
            <pc:docMk/>
            <pc:sldMk cId="1456696548" sldId="295"/>
            <ac:picMk id="65" creationId="{D0CDB58F-95C7-2AAB-D70A-A8E513A67D9E}"/>
          </ac:picMkLst>
        </pc:picChg>
      </pc:sldChg>
      <pc:sldChg chg="modSp">
        <pc:chgData name="Jedreck Acquissa" userId="2c0a51b5-c593-469c-ad77-d17122690429" providerId="ADAL" clId="{BF271F24-CF73-4E7C-8CAD-A27330453025}" dt="2022-10-10T22:28:16.088" v="374"/>
        <pc:sldMkLst>
          <pc:docMk/>
          <pc:sldMk cId="805528470" sldId="297"/>
        </pc:sldMkLst>
        <pc:spChg chg="mod">
          <ac:chgData name="Jedreck Acquissa" userId="2c0a51b5-c593-469c-ad77-d17122690429" providerId="ADAL" clId="{BF271F24-CF73-4E7C-8CAD-A27330453025}" dt="2022-10-10T22:03:01.105" v="354"/>
          <ac:spMkLst>
            <pc:docMk/>
            <pc:sldMk cId="805528470" sldId="297"/>
            <ac:spMk id="4" creationId="{905959F4-7A7F-47AB-B339-AF4FE856EF0A}"/>
          </ac:spMkLst>
        </pc:spChg>
        <pc:spChg chg="mod">
          <ac:chgData name="Jedreck Acquissa" userId="2c0a51b5-c593-469c-ad77-d17122690429" providerId="ADAL" clId="{BF271F24-CF73-4E7C-8CAD-A27330453025}" dt="2022-10-10T22:03:01.105" v="354"/>
          <ac:spMkLst>
            <pc:docMk/>
            <pc:sldMk cId="805528470" sldId="297"/>
            <ac:spMk id="5" creationId="{830CEB48-83AA-4406-BB5E-0452F42D5134}"/>
          </ac:spMkLst>
        </pc:spChg>
        <pc:picChg chg="mod">
          <ac:chgData name="Jedreck Acquissa" userId="2c0a51b5-c593-469c-ad77-d17122690429" providerId="ADAL" clId="{BF271F24-CF73-4E7C-8CAD-A27330453025}" dt="2022-10-10T22:28:16.088" v="374"/>
          <ac:picMkLst>
            <pc:docMk/>
            <pc:sldMk cId="805528470" sldId="297"/>
            <ac:picMk id="6" creationId="{AE5F6B6E-89B5-06A0-BC70-6906D9F8D8BC}"/>
          </ac:picMkLst>
        </pc:picChg>
      </pc:sldChg>
      <pc:sldChg chg="modSp">
        <pc:chgData name="Jedreck Acquissa" userId="2c0a51b5-c593-469c-ad77-d17122690429" providerId="ADAL" clId="{BF271F24-CF73-4E7C-8CAD-A27330453025}" dt="2022-10-10T22:28:26.200" v="375"/>
        <pc:sldMkLst>
          <pc:docMk/>
          <pc:sldMk cId="2877083231" sldId="299"/>
        </pc:sldMkLst>
        <pc:spChg chg="mod">
          <ac:chgData name="Jedreck Acquissa" userId="2c0a51b5-c593-469c-ad77-d17122690429" providerId="ADAL" clId="{BF271F24-CF73-4E7C-8CAD-A27330453025}" dt="2022-10-10T22:03:01.105" v="354"/>
          <ac:spMkLst>
            <pc:docMk/>
            <pc:sldMk cId="2877083231" sldId="299"/>
            <ac:spMk id="4" creationId="{905959F4-7A7F-47AB-B339-AF4FE856EF0A}"/>
          </ac:spMkLst>
        </pc:spChg>
        <pc:spChg chg="mod">
          <ac:chgData name="Jedreck Acquissa" userId="2c0a51b5-c593-469c-ad77-d17122690429" providerId="ADAL" clId="{BF271F24-CF73-4E7C-8CAD-A27330453025}" dt="2022-10-10T22:03:01.105" v="354"/>
          <ac:spMkLst>
            <pc:docMk/>
            <pc:sldMk cId="2877083231" sldId="299"/>
            <ac:spMk id="5" creationId="{830CEB48-83AA-4406-BB5E-0452F42D5134}"/>
          </ac:spMkLst>
        </pc:spChg>
        <pc:picChg chg="mod">
          <ac:chgData name="Jedreck Acquissa" userId="2c0a51b5-c593-469c-ad77-d17122690429" providerId="ADAL" clId="{BF271F24-CF73-4E7C-8CAD-A27330453025}" dt="2022-10-10T22:28:26.200" v="375"/>
          <ac:picMkLst>
            <pc:docMk/>
            <pc:sldMk cId="2877083231" sldId="299"/>
            <ac:picMk id="6" creationId="{0F984EF4-9E67-C7B3-9961-5C26AB08ACEB}"/>
          </ac:picMkLst>
        </pc:picChg>
      </pc:sldChg>
      <pc:sldChg chg="modSp">
        <pc:chgData name="Jedreck Acquissa" userId="2c0a51b5-c593-469c-ad77-d17122690429" providerId="ADAL" clId="{BF271F24-CF73-4E7C-8CAD-A27330453025}" dt="2022-10-10T22:28:37.092" v="376"/>
        <pc:sldMkLst>
          <pc:docMk/>
          <pc:sldMk cId="2463376675" sldId="300"/>
        </pc:sldMkLst>
        <pc:spChg chg="mod">
          <ac:chgData name="Jedreck Acquissa" userId="2c0a51b5-c593-469c-ad77-d17122690429" providerId="ADAL" clId="{BF271F24-CF73-4E7C-8CAD-A27330453025}" dt="2022-10-10T22:03:01.105" v="354"/>
          <ac:spMkLst>
            <pc:docMk/>
            <pc:sldMk cId="2463376675" sldId="300"/>
            <ac:spMk id="5" creationId="{830CEB48-83AA-4406-BB5E-0452F42D5134}"/>
          </ac:spMkLst>
        </pc:spChg>
        <pc:spChg chg="mod">
          <ac:chgData name="Jedreck Acquissa" userId="2c0a51b5-c593-469c-ad77-d17122690429" providerId="ADAL" clId="{BF271F24-CF73-4E7C-8CAD-A27330453025}" dt="2022-10-10T22:03:01.105" v="354"/>
          <ac:spMkLst>
            <pc:docMk/>
            <pc:sldMk cId="2463376675" sldId="300"/>
            <ac:spMk id="7" creationId="{75DD6746-0F08-FB47-B21B-EC2C0DB507F7}"/>
          </ac:spMkLst>
        </pc:spChg>
        <pc:picChg chg="mod">
          <ac:chgData name="Jedreck Acquissa" userId="2c0a51b5-c593-469c-ad77-d17122690429" providerId="ADAL" clId="{BF271F24-CF73-4E7C-8CAD-A27330453025}" dt="2022-10-10T22:28:37.092" v="376"/>
          <ac:picMkLst>
            <pc:docMk/>
            <pc:sldMk cId="2463376675" sldId="300"/>
            <ac:picMk id="6" creationId="{27CBF071-6B53-D98E-7BF9-E708BCAB86C9}"/>
          </ac:picMkLst>
        </pc:picChg>
      </pc:sldChg>
      <pc:sldChg chg="modSp mod">
        <pc:chgData name="Jedreck Acquissa" userId="2c0a51b5-c593-469c-ad77-d17122690429" providerId="ADAL" clId="{BF271F24-CF73-4E7C-8CAD-A27330453025}" dt="2022-10-10T22:28:53.163" v="378"/>
        <pc:sldMkLst>
          <pc:docMk/>
          <pc:sldMk cId="1828671159" sldId="302"/>
        </pc:sldMkLst>
        <pc:spChg chg="mod">
          <ac:chgData name="Jedreck Acquissa" userId="2c0a51b5-c593-469c-ad77-d17122690429" providerId="ADAL" clId="{BF271F24-CF73-4E7C-8CAD-A27330453025}" dt="2022-10-10T22:03:01.105" v="354"/>
          <ac:spMkLst>
            <pc:docMk/>
            <pc:sldMk cId="1828671159" sldId="302"/>
            <ac:spMk id="5" creationId="{830CEB48-83AA-4406-BB5E-0452F42D5134}"/>
          </ac:spMkLst>
        </pc:spChg>
        <pc:spChg chg="mod">
          <ac:chgData name="Jedreck Acquissa" userId="2c0a51b5-c593-469c-ad77-d17122690429" providerId="ADAL" clId="{BF271F24-CF73-4E7C-8CAD-A27330453025}" dt="2022-10-10T22:03:01.105" v="354"/>
          <ac:spMkLst>
            <pc:docMk/>
            <pc:sldMk cId="1828671159" sldId="302"/>
            <ac:spMk id="7" creationId="{5FF6EC4E-BFC7-5150-038B-5FFCDC1715CE}"/>
          </ac:spMkLst>
        </pc:spChg>
        <pc:graphicFrameChg chg="mod">
          <ac:chgData name="Jedreck Acquissa" userId="2c0a51b5-c593-469c-ad77-d17122690429" providerId="ADAL" clId="{BF271F24-CF73-4E7C-8CAD-A27330453025}" dt="2022-10-10T21:44:11.301" v="3" actId="1076"/>
          <ac:graphicFrameMkLst>
            <pc:docMk/>
            <pc:sldMk cId="1828671159" sldId="302"/>
            <ac:graphicFrameMk id="4" creationId="{8E1D335C-26A6-1429-6807-DD803E818356}"/>
          </ac:graphicFrameMkLst>
        </pc:graphicFrameChg>
        <pc:picChg chg="mod">
          <ac:chgData name="Jedreck Acquissa" userId="2c0a51b5-c593-469c-ad77-d17122690429" providerId="ADAL" clId="{BF271F24-CF73-4E7C-8CAD-A27330453025}" dt="2022-10-10T22:28:53.163" v="378"/>
          <ac:picMkLst>
            <pc:docMk/>
            <pc:sldMk cId="1828671159" sldId="302"/>
            <ac:picMk id="6" creationId="{0A3A2602-A066-6E7B-6A70-5E5B85D3F303}"/>
          </ac:picMkLst>
        </pc:picChg>
      </pc:sldChg>
      <pc:sldChg chg="modSp mod">
        <pc:chgData name="Jedreck Acquissa" userId="2c0a51b5-c593-469c-ad77-d17122690429" providerId="ADAL" clId="{BF271F24-CF73-4E7C-8CAD-A27330453025}" dt="2022-10-10T22:24:56.582" v="368" actId="207"/>
        <pc:sldMkLst>
          <pc:docMk/>
          <pc:sldMk cId="3491024440" sldId="303"/>
        </pc:sldMkLst>
        <pc:spChg chg="mod">
          <ac:chgData name="Jedreck Acquissa" userId="2c0a51b5-c593-469c-ad77-d17122690429" providerId="ADAL" clId="{BF271F24-CF73-4E7C-8CAD-A27330453025}" dt="2022-10-10T22:24:56.582" v="368" actId="207"/>
          <ac:spMkLst>
            <pc:docMk/>
            <pc:sldMk cId="3491024440" sldId="303"/>
            <ac:spMk id="5" creationId="{830CEB48-83AA-4406-BB5E-0452F42D5134}"/>
          </ac:spMkLst>
        </pc:spChg>
      </pc:sldChg>
      <pc:sldChg chg="modSp">
        <pc:chgData name="Jedreck Acquissa" userId="2c0a51b5-c593-469c-ad77-d17122690429" providerId="ADAL" clId="{BF271F24-CF73-4E7C-8CAD-A27330453025}" dt="2022-10-10T22:30:09.266" v="386"/>
        <pc:sldMkLst>
          <pc:docMk/>
          <pc:sldMk cId="3197568172" sldId="314"/>
        </pc:sldMkLst>
        <pc:spChg chg="mod">
          <ac:chgData name="Jedreck Acquissa" userId="2c0a51b5-c593-469c-ad77-d17122690429" providerId="ADAL" clId="{BF271F24-CF73-4E7C-8CAD-A27330453025}" dt="2022-10-10T22:03:01.105" v="354"/>
          <ac:spMkLst>
            <pc:docMk/>
            <pc:sldMk cId="3197568172" sldId="314"/>
            <ac:spMk id="4" creationId="{905959F4-7A7F-47AB-B339-AF4FE856EF0A}"/>
          </ac:spMkLst>
        </pc:spChg>
        <pc:spChg chg="mod">
          <ac:chgData name="Jedreck Acquissa" userId="2c0a51b5-c593-469c-ad77-d17122690429" providerId="ADAL" clId="{BF271F24-CF73-4E7C-8CAD-A27330453025}" dt="2022-10-10T22:03:01.105" v="354"/>
          <ac:spMkLst>
            <pc:docMk/>
            <pc:sldMk cId="3197568172" sldId="314"/>
            <ac:spMk id="5" creationId="{830CEB48-83AA-4406-BB5E-0452F42D5134}"/>
          </ac:spMkLst>
        </pc:spChg>
        <pc:picChg chg="mod">
          <ac:chgData name="Jedreck Acquissa" userId="2c0a51b5-c593-469c-ad77-d17122690429" providerId="ADAL" clId="{BF271F24-CF73-4E7C-8CAD-A27330453025}" dt="2022-10-10T22:30:09.266" v="386"/>
          <ac:picMkLst>
            <pc:docMk/>
            <pc:sldMk cId="3197568172" sldId="314"/>
            <ac:picMk id="6" creationId="{36E0D980-2037-FD2D-C301-40361BDCABD2}"/>
          </ac:picMkLst>
        </pc:picChg>
      </pc:sldChg>
      <pc:sldChg chg="modSp">
        <pc:chgData name="Jedreck Acquissa" userId="2c0a51b5-c593-469c-ad77-d17122690429" providerId="ADAL" clId="{BF271F24-CF73-4E7C-8CAD-A27330453025}" dt="2022-10-10T22:27:40.165" v="371"/>
        <pc:sldMkLst>
          <pc:docMk/>
          <pc:sldMk cId="122901741" sldId="316"/>
        </pc:sldMkLst>
        <pc:picChg chg="mod">
          <ac:chgData name="Jedreck Acquissa" userId="2c0a51b5-c593-469c-ad77-d17122690429" providerId="ADAL" clId="{BF271F24-CF73-4E7C-8CAD-A27330453025}" dt="2022-10-10T22:27:40.165" v="371"/>
          <ac:picMkLst>
            <pc:docMk/>
            <pc:sldMk cId="122901741" sldId="316"/>
            <ac:picMk id="16" creationId="{FBB24EBD-9F05-FD13-B596-B33A940A91A1}"/>
          </ac:picMkLst>
        </pc:picChg>
      </pc:sldChg>
      <pc:sldChg chg="modSp">
        <pc:chgData name="Jedreck Acquissa" userId="2c0a51b5-c593-469c-ad77-d17122690429" providerId="ADAL" clId="{BF271F24-CF73-4E7C-8CAD-A27330453025}" dt="2022-10-10T22:28:45.259" v="377"/>
        <pc:sldMkLst>
          <pc:docMk/>
          <pc:sldMk cId="2170544408" sldId="320"/>
        </pc:sldMkLst>
        <pc:picChg chg="mod">
          <ac:chgData name="Jedreck Acquissa" userId="2c0a51b5-c593-469c-ad77-d17122690429" providerId="ADAL" clId="{BF271F24-CF73-4E7C-8CAD-A27330453025}" dt="2022-10-10T22:28:45.259" v="377"/>
          <ac:picMkLst>
            <pc:docMk/>
            <pc:sldMk cId="2170544408" sldId="320"/>
            <ac:picMk id="16" creationId="{FBB24EBD-9F05-FD13-B596-B33A940A91A1}"/>
          </ac:picMkLst>
        </pc:picChg>
      </pc:sldChg>
      <pc:sldChg chg="modSp">
        <pc:chgData name="Jedreck Acquissa" userId="2c0a51b5-c593-469c-ad77-d17122690429" providerId="ADAL" clId="{BF271F24-CF73-4E7C-8CAD-A27330453025}" dt="2022-10-10T22:29:15.091" v="380"/>
        <pc:sldMkLst>
          <pc:docMk/>
          <pc:sldMk cId="1662255729" sldId="323"/>
        </pc:sldMkLst>
        <pc:picChg chg="mod">
          <ac:chgData name="Jedreck Acquissa" userId="2c0a51b5-c593-469c-ad77-d17122690429" providerId="ADAL" clId="{BF271F24-CF73-4E7C-8CAD-A27330453025}" dt="2022-10-10T22:29:15.091" v="380"/>
          <ac:picMkLst>
            <pc:docMk/>
            <pc:sldMk cId="1662255729" sldId="323"/>
            <ac:picMk id="16" creationId="{FBB24EBD-9F05-FD13-B596-B33A940A91A1}"/>
          </ac:picMkLst>
        </pc:picChg>
      </pc:sldChg>
      <pc:sldChg chg="modSp">
        <pc:chgData name="Jedreck Acquissa" userId="2c0a51b5-c593-469c-ad77-d17122690429" providerId="ADAL" clId="{BF271F24-CF73-4E7C-8CAD-A27330453025}" dt="2022-10-10T22:29:58.548" v="385"/>
        <pc:sldMkLst>
          <pc:docMk/>
          <pc:sldMk cId="3830570915" sldId="327"/>
        </pc:sldMkLst>
        <pc:picChg chg="mod">
          <ac:chgData name="Jedreck Acquissa" userId="2c0a51b5-c593-469c-ad77-d17122690429" providerId="ADAL" clId="{BF271F24-CF73-4E7C-8CAD-A27330453025}" dt="2022-10-10T22:29:58.548" v="385"/>
          <ac:picMkLst>
            <pc:docMk/>
            <pc:sldMk cId="3830570915" sldId="327"/>
            <ac:picMk id="6" creationId="{C062DD6D-7F02-81AD-691F-5DCF6B2B64CE}"/>
          </ac:picMkLst>
        </pc:picChg>
      </pc:sldChg>
      <pc:sldChg chg="modSp">
        <pc:chgData name="Jedreck Acquissa" userId="2c0a51b5-c593-469c-ad77-d17122690429" providerId="ADAL" clId="{BF271F24-CF73-4E7C-8CAD-A27330453025}" dt="2022-10-10T22:30:40.093" v="389"/>
        <pc:sldMkLst>
          <pc:docMk/>
          <pc:sldMk cId="1574275743" sldId="329"/>
        </pc:sldMkLst>
        <pc:picChg chg="mod">
          <ac:chgData name="Jedreck Acquissa" userId="2c0a51b5-c593-469c-ad77-d17122690429" providerId="ADAL" clId="{BF271F24-CF73-4E7C-8CAD-A27330453025}" dt="2022-10-10T22:30:40.093" v="389"/>
          <ac:picMkLst>
            <pc:docMk/>
            <pc:sldMk cId="1574275743" sldId="329"/>
            <ac:picMk id="6" creationId="{C062DD6D-7F02-81AD-691F-5DCF6B2B64CE}"/>
          </ac:picMkLst>
        </pc:picChg>
      </pc:sldChg>
      <pc:sldChg chg="modSp mod">
        <pc:chgData name="Jedreck Acquissa" userId="2c0a51b5-c593-469c-ad77-d17122690429" providerId="ADAL" clId="{BF271F24-CF73-4E7C-8CAD-A27330453025}" dt="2022-10-10T22:21:18.372" v="367" actId="1076"/>
        <pc:sldMkLst>
          <pc:docMk/>
          <pc:sldMk cId="3782830073" sldId="336"/>
        </pc:sldMkLst>
        <pc:grpChg chg="mod">
          <ac:chgData name="Jedreck Acquissa" userId="2c0a51b5-c593-469c-ad77-d17122690429" providerId="ADAL" clId="{BF271F24-CF73-4E7C-8CAD-A27330453025}" dt="2022-10-10T22:21:18.372" v="367" actId="1076"/>
          <ac:grpSpMkLst>
            <pc:docMk/>
            <pc:sldMk cId="3782830073" sldId="336"/>
            <ac:grpSpMk id="28" creationId="{9FF61D9D-D1F1-F742-BBD0-88A403190024}"/>
          </ac:grpSpMkLst>
        </pc:grpChg>
      </pc:sldChg>
      <pc:sldChg chg="modSp">
        <pc:chgData name="Jedreck Acquissa" userId="2c0a51b5-c593-469c-ad77-d17122690429" providerId="ADAL" clId="{BF271F24-CF73-4E7C-8CAD-A27330453025}" dt="2022-10-10T22:29:26.304" v="381"/>
        <pc:sldMkLst>
          <pc:docMk/>
          <pc:sldMk cId="1968545873" sldId="342"/>
        </pc:sldMkLst>
        <pc:spChg chg="mod">
          <ac:chgData name="Jedreck Acquissa" userId="2c0a51b5-c593-469c-ad77-d17122690429" providerId="ADAL" clId="{BF271F24-CF73-4E7C-8CAD-A27330453025}" dt="2022-10-10T22:03:01.105" v="354"/>
          <ac:spMkLst>
            <pc:docMk/>
            <pc:sldMk cId="1968545873" sldId="342"/>
            <ac:spMk id="5" creationId="{830CEB48-83AA-4406-BB5E-0452F42D5134}"/>
          </ac:spMkLst>
        </pc:spChg>
        <pc:spChg chg="mod">
          <ac:chgData name="Jedreck Acquissa" userId="2c0a51b5-c593-469c-ad77-d17122690429" providerId="ADAL" clId="{BF271F24-CF73-4E7C-8CAD-A27330453025}" dt="2022-10-10T22:03:01.105" v="354"/>
          <ac:spMkLst>
            <pc:docMk/>
            <pc:sldMk cId="1968545873" sldId="342"/>
            <ac:spMk id="7" creationId="{F8F47F16-1157-6E4F-23A4-7634ED3D2C88}"/>
          </ac:spMkLst>
        </pc:spChg>
        <pc:picChg chg="mod">
          <ac:chgData name="Jedreck Acquissa" userId="2c0a51b5-c593-469c-ad77-d17122690429" providerId="ADAL" clId="{BF271F24-CF73-4E7C-8CAD-A27330453025}" dt="2022-10-10T22:29:26.304" v="381"/>
          <ac:picMkLst>
            <pc:docMk/>
            <pc:sldMk cId="1968545873" sldId="342"/>
            <ac:picMk id="6" creationId="{CCF16A6F-666B-2E54-7AE6-CFDB511B7573}"/>
          </ac:picMkLst>
        </pc:picChg>
      </pc:sldChg>
      <pc:sldChg chg="modSp">
        <pc:chgData name="Jedreck Acquissa" userId="2c0a51b5-c593-469c-ad77-d17122690429" providerId="ADAL" clId="{BF271F24-CF73-4E7C-8CAD-A27330453025}" dt="2022-10-10T22:29:43.297" v="383"/>
        <pc:sldMkLst>
          <pc:docMk/>
          <pc:sldMk cId="2600276894" sldId="343"/>
        </pc:sldMkLst>
        <pc:spChg chg="mod">
          <ac:chgData name="Jedreck Acquissa" userId="2c0a51b5-c593-469c-ad77-d17122690429" providerId="ADAL" clId="{BF271F24-CF73-4E7C-8CAD-A27330453025}" dt="2022-10-10T22:03:01.105" v="354"/>
          <ac:spMkLst>
            <pc:docMk/>
            <pc:sldMk cId="2600276894" sldId="343"/>
            <ac:spMk id="5" creationId="{830CEB48-83AA-4406-BB5E-0452F42D5134}"/>
          </ac:spMkLst>
        </pc:spChg>
        <pc:spChg chg="mod">
          <ac:chgData name="Jedreck Acquissa" userId="2c0a51b5-c593-469c-ad77-d17122690429" providerId="ADAL" clId="{BF271F24-CF73-4E7C-8CAD-A27330453025}" dt="2022-10-10T22:03:01.105" v="354"/>
          <ac:spMkLst>
            <pc:docMk/>
            <pc:sldMk cId="2600276894" sldId="343"/>
            <ac:spMk id="7" creationId="{F8F47F16-1157-6E4F-23A4-7634ED3D2C88}"/>
          </ac:spMkLst>
        </pc:spChg>
        <pc:picChg chg="mod">
          <ac:chgData name="Jedreck Acquissa" userId="2c0a51b5-c593-469c-ad77-d17122690429" providerId="ADAL" clId="{BF271F24-CF73-4E7C-8CAD-A27330453025}" dt="2022-10-10T22:29:43.297" v="383"/>
          <ac:picMkLst>
            <pc:docMk/>
            <pc:sldMk cId="2600276894" sldId="343"/>
            <ac:picMk id="6" creationId="{CCF16A6F-666B-2E54-7AE6-CFDB511B7573}"/>
          </ac:picMkLst>
        </pc:picChg>
      </pc:sldChg>
      <pc:sldChg chg="modSp">
        <pc:chgData name="Jedreck Acquissa" userId="2c0a51b5-c593-469c-ad77-d17122690429" providerId="ADAL" clId="{BF271F24-CF73-4E7C-8CAD-A27330453025}" dt="2022-10-10T22:29:34.345" v="382"/>
        <pc:sldMkLst>
          <pc:docMk/>
          <pc:sldMk cId="1639797221" sldId="344"/>
        </pc:sldMkLst>
        <pc:spChg chg="mod">
          <ac:chgData name="Jedreck Acquissa" userId="2c0a51b5-c593-469c-ad77-d17122690429" providerId="ADAL" clId="{BF271F24-CF73-4E7C-8CAD-A27330453025}" dt="2022-10-10T22:03:01.105" v="354"/>
          <ac:spMkLst>
            <pc:docMk/>
            <pc:sldMk cId="1639797221" sldId="344"/>
            <ac:spMk id="5" creationId="{830CEB48-83AA-4406-BB5E-0452F42D5134}"/>
          </ac:spMkLst>
        </pc:spChg>
        <pc:spChg chg="mod">
          <ac:chgData name="Jedreck Acquissa" userId="2c0a51b5-c593-469c-ad77-d17122690429" providerId="ADAL" clId="{BF271F24-CF73-4E7C-8CAD-A27330453025}" dt="2022-10-10T22:03:01.105" v="354"/>
          <ac:spMkLst>
            <pc:docMk/>
            <pc:sldMk cId="1639797221" sldId="344"/>
            <ac:spMk id="7" creationId="{F8F47F16-1157-6E4F-23A4-7634ED3D2C88}"/>
          </ac:spMkLst>
        </pc:spChg>
        <pc:picChg chg="mod">
          <ac:chgData name="Jedreck Acquissa" userId="2c0a51b5-c593-469c-ad77-d17122690429" providerId="ADAL" clId="{BF271F24-CF73-4E7C-8CAD-A27330453025}" dt="2022-10-10T22:29:34.345" v="382"/>
          <ac:picMkLst>
            <pc:docMk/>
            <pc:sldMk cId="1639797221" sldId="344"/>
            <ac:picMk id="6" creationId="{CCF16A6F-666B-2E54-7AE6-CFDB511B7573}"/>
          </ac:picMkLst>
        </pc:picChg>
      </pc:sldChg>
      <pc:sldChg chg="modSp">
        <pc:chgData name="Jedreck Acquissa" userId="2c0a51b5-c593-469c-ad77-d17122690429" providerId="ADAL" clId="{BF271F24-CF73-4E7C-8CAD-A27330453025}" dt="2022-10-10T22:29:50.832" v="384"/>
        <pc:sldMkLst>
          <pc:docMk/>
          <pc:sldMk cId="1446032161" sldId="345"/>
        </pc:sldMkLst>
        <pc:spChg chg="mod">
          <ac:chgData name="Jedreck Acquissa" userId="2c0a51b5-c593-469c-ad77-d17122690429" providerId="ADAL" clId="{BF271F24-CF73-4E7C-8CAD-A27330453025}" dt="2022-10-10T22:03:01.105" v="354"/>
          <ac:spMkLst>
            <pc:docMk/>
            <pc:sldMk cId="1446032161" sldId="345"/>
            <ac:spMk id="5" creationId="{830CEB48-83AA-4406-BB5E-0452F42D5134}"/>
          </ac:spMkLst>
        </pc:spChg>
        <pc:spChg chg="mod">
          <ac:chgData name="Jedreck Acquissa" userId="2c0a51b5-c593-469c-ad77-d17122690429" providerId="ADAL" clId="{BF271F24-CF73-4E7C-8CAD-A27330453025}" dt="2022-10-10T22:03:01.105" v="354"/>
          <ac:spMkLst>
            <pc:docMk/>
            <pc:sldMk cId="1446032161" sldId="345"/>
            <ac:spMk id="7" creationId="{F8F47F16-1157-6E4F-23A4-7634ED3D2C88}"/>
          </ac:spMkLst>
        </pc:spChg>
        <pc:picChg chg="mod">
          <ac:chgData name="Jedreck Acquissa" userId="2c0a51b5-c593-469c-ad77-d17122690429" providerId="ADAL" clId="{BF271F24-CF73-4E7C-8CAD-A27330453025}" dt="2022-10-10T22:29:50.832" v="384"/>
          <ac:picMkLst>
            <pc:docMk/>
            <pc:sldMk cId="1446032161" sldId="345"/>
            <ac:picMk id="3" creationId="{0CB59C30-3D14-2479-3F98-2FE50E90DA87}"/>
          </ac:picMkLst>
        </pc:picChg>
      </pc:sldChg>
      <pc:sldChg chg="modSp">
        <pc:chgData name="Jedreck Acquissa" userId="2c0a51b5-c593-469c-ad77-d17122690429" providerId="ADAL" clId="{BF271F24-CF73-4E7C-8CAD-A27330453025}" dt="2022-10-10T22:30:18.509" v="387"/>
        <pc:sldMkLst>
          <pc:docMk/>
          <pc:sldMk cId="3359519607" sldId="346"/>
        </pc:sldMkLst>
        <pc:spChg chg="mod">
          <ac:chgData name="Jedreck Acquissa" userId="2c0a51b5-c593-469c-ad77-d17122690429" providerId="ADAL" clId="{BF271F24-CF73-4E7C-8CAD-A27330453025}" dt="2022-10-10T22:03:01.105" v="354"/>
          <ac:spMkLst>
            <pc:docMk/>
            <pc:sldMk cId="3359519607" sldId="346"/>
            <ac:spMk id="4" creationId="{905959F4-7A7F-47AB-B339-AF4FE856EF0A}"/>
          </ac:spMkLst>
        </pc:spChg>
        <pc:spChg chg="mod">
          <ac:chgData name="Jedreck Acquissa" userId="2c0a51b5-c593-469c-ad77-d17122690429" providerId="ADAL" clId="{BF271F24-CF73-4E7C-8CAD-A27330453025}" dt="2022-10-10T22:03:01.105" v="354"/>
          <ac:spMkLst>
            <pc:docMk/>
            <pc:sldMk cId="3359519607" sldId="346"/>
            <ac:spMk id="5" creationId="{830CEB48-83AA-4406-BB5E-0452F42D5134}"/>
          </ac:spMkLst>
        </pc:spChg>
        <pc:picChg chg="mod">
          <ac:chgData name="Jedreck Acquissa" userId="2c0a51b5-c593-469c-ad77-d17122690429" providerId="ADAL" clId="{BF271F24-CF73-4E7C-8CAD-A27330453025}" dt="2022-10-10T22:30:18.509" v="387"/>
          <ac:picMkLst>
            <pc:docMk/>
            <pc:sldMk cId="3359519607" sldId="346"/>
            <ac:picMk id="6" creationId="{36E0D980-2037-FD2D-C301-40361BDCABD2}"/>
          </ac:picMkLst>
        </pc:picChg>
      </pc:sldChg>
      <pc:sldChg chg="modSp">
        <pc:chgData name="Jedreck Acquissa" userId="2c0a51b5-c593-469c-ad77-d17122690429" providerId="ADAL" clId="{BF271F24-CF73-4E7C-8CAD-A27330453025}" dt="2022-10-10T22:30:27.921" v="388"/>
        <pc:sldMkLst>
          <pc:docMk/>
          <pc:sldMk cId="1583997090" sldId="347"/>
        </pc:sldMkLst>
        <pc:spChg chg="mod">
          <ac:chgData name="Jedreck Acquissa" userId="2c0a51b5-c593-469c-ad77-d17122690429" providerId="ADAL" clId="{BF271F24-CF73-4E7C-8CAD-A27330453025}" dt="2022-10-10T22:03:01.105" v="354"/>
          <ac:spMkLst>
            <pc:docMk/>
            <pc:sldMk cId="1583997090" sldId="347"/>
            <ac:spMk id="4" creationId="{905959F4-7A7F-47AB-B339-AF4FE856EF0A}"/>
          </ac:spMkLst>
        </pc:spChg>
        <pc:spChg chg="mod">
          <ac:chgData name="Jedreck Acquissa" userId="2c0a51b5-c593-469c-ad77-d17122690429" providerId="ADAL" clId="{BF271F24-CF73-4E7C-8CAD-A27330453025}" dt="2022-10-10T22:03:01.105" v="354"/>
          <ac:spMkLst>
            <pc:docMk/>
            <pc:sldMk cId="1583997090" sldId="347"/>
            <ac:spMk id="5" creationId="{830CEB48-83AA-4406-BB5E-0452F42D5134}"/>
          </ac:spMkLst>
        </pc:spChg>
        <pc:picChg chg="mod">
          <ac:chgData name="Jedreck Acquissa" userId="2c0a51b5-c593-469c-ad77-d17122690429" providerId="ADAL" clId="{BF271F24-CF73-4E7C-8CAD-A27330453025}" dt="2022-10-10T22:30:27.921" v="388"/>
          <ac:picMkLst>
            <pc:docMk/>
            <pc:sldMk cId="1583997090" sldId="347"/>
            <ac:picMk id="6" creationId="{36E0D980-2037-FD2D-C301-40361BDCABD2}"/>
          </ac:picMkLst>
        </pc:picChg>
      </pc:sldChg>
      <pc:sldChg chg="modSp">
        <pc:chgData name="Jedreck Acquissa" userId="2c0a51b5-c593-469c-ad77-d17122690429" providerId="ADAL" clId="{BF271F24-CF73-4E7C-8CAD-A27330453025}" dt="2022-10-10T22:29:02.780" v="379"/>
        <pc:sldMkLst>
          <pc:docMk/>
          <pc:sldMk cId="1287287521" sldId="348"/>
        </pc:sldMkLst>
        <pc:spChg chg="mod">
          <ac:chgData name="Jedreck Acquissa" userId="2c0a51b5-c593-469c-ad77-d17122690429" providerId="ADAL" clId="{BF271F24-CF73-4E7C-8CAD-A27330453025}" dt="2022-10-10T22:03:01.105" v="354"/>
          <ac:spMkLst>
            <pc:docMk/>
            <pc:sldMk cId="1287287521" sldId="348"/>
            <ac:spMk id="5" creationId="{830CEB48-83AA-4406-BB5E-0452F42D5134}"/>
          </ac:spMkLst>
        </pc:spChg>
        <pc:spChg chg="mod">
          <ac:chgData name="Jedreck Acquissa" userId="2c0a51b5-c593-469c-ad77-d17122690429" providerId="ADAL" clId="{BF271F24-CF73-4E7C-8CAD-A27330453025}" dt="2022-10-10T22:03:01.105" v="354"/>
          <ac:spMkLst>
            <pc:docMk/>
            <pc:sldMk cId="1287287521" sldId="348"/>
            <ac:spMk id="7" creationId="{5FF6EC4E-BFC7-5150-038B-5FFCDC1715CE}"/>
          </ac:spMkLst>
        </pc:spChg>
        <pc:picChg chg="mod">
          <ac:chgData name="Jedreck Acquissa" userId="2c0a51b5-c593-469c-ad77-d17122690429" providerId="ADAL" clId="{BF271F24-CF73-4E7C-8CAD-A27330453025}" dt="2022-10-10T22:29:02.780" v="379"/>
          <ac:picMkLst>
            <pc:docMk/>
            <pc:sldMk cId="1287287521" sldId="348"/>
            <ac:picMk id="6" creationId="{0A3A2602-A066-6E7B-6A70-5E5B85D3F303}"/>
          </ac:picMkLst>
        </pc:picChg>
      </pc:sldChg>
      <pc:sldChg chg="addSp modSp mod">
        <pc:chgData name="Jedreck Acquissa" userId="2c0a51b5-c593-469c-ad77-d17122690429" providerId="ADAL" clId="{BF271F24-CF73-4E7C-8CAD-A27330453025}" dt="2022-10-10T22:30:48.918" v="390"/>
        <pc:sldMkLst>
          <pc:docMk/>
          <pc:sldMk cId="4043506130" sldId="350"/>
        </pc:sldMkLst>
        <pc:spChg chg="mod">
          <ac:chgData name="Jedreck Acquissa" userId="2c0a51b5-c593-469c-ad77-d17122690429" providerId="ADAL" clId="{BF271F24-CF73-4E7C-8CAD-A27330453025}" dt="2022-10-10T22:03:01.105" v="354"/>
          <ac:spMkLst>
            <pc:docMk/>
            <pc:sldMk cId="4043506130" sldId="350"/>
            <ac:spMk id="4" creationId="{905959F4-7A7F-47AB-B339-AF4FE856EF0A}"/>
          </ac:spMkLst>
        </pc:spChg>
        <pc:spChg chg="mod">
          <ac:chgData name="Jedreck Acquissa" userId="2c0a51b5-c593-469c-ad77-d17122690429" providerId="ADAL" clId="{BF271F24-CF73-4E7C-8CAD-A27330453025}" dt="2022-10-10T22:03:01.105" v="354"/>
          <ac:spMkLst>
            <pc:docMk/>
            <pc:sldMk cId="4043506130" sldId="350"/>
            <ac:spMk id="5" creationId="{830CEB48-83AA-4406-BB5E-0452F42D5134}"/>
          </ac:spMkLst>
        </pc:spChg>
        <pc:spChg chg="add mod">
          <ac:chgData name="Jedreck Acquissa" userId="2c0a51b5-c593-469c-ad77-d17122690429" providerId="ADAL" clId="{BF271F24-CF73-4E7C-8CAD-A27330453025}" dt="2022-10-10T21:50:42.946" v="350" actId="948"/>
          <ac:spMkLst>
            <pc:docMk/>
            <pc:sldMk cId="4043506130" sldId="350"/>
            <ac:spMk id="7" creationId="{581ED75F-C4DD-D58B-572C-0E31F9D9B2F3}"/>
          </ac:spMkLst>
        </pc:spChg>
        <pc:spChg chg="mod">
          <ac:chgData name="Jedreck Acquissa" userId="2c0a51b5-c593-469c-ad77-d17122690429" providerId="ADAL" clId="{BF271F24-CF73-4E7C-8CAD-A27330453025}" dt="2022-10-10T21:45:00.925" v="4" actId="14100"/>
          <ac:spMkLst>
            <pc:docMk/>
            <pc:sldMk cId="4043506130" sldId="350"/>
            <ac:spMk id="44" creationId="{85B11679-DA74-4FF4-AD56-631D74624548}"/>
          </ac:spMkLst>
        </pc:spChg>
        <pc:picChg chg="mod">
          <ac:chgData name="Jedreck Acquissa" userId="2c0a51b5-c593-469c-ad77-d17122690429" providerId="ADAL" clId="{BF271F24-CF73-4E7C-8CAD-A27330453025}" dt="2022-10-10T22:30:48.918" v="390"/>
          <ac:picMkLst>
            <pc:docMk/>
            <pc:sldMk cId="4043506130" sldId="350"/>
            <ac:picMk id="6" creationId="{36E0D980-2037-FD2D-C301-40361BDCABD2}"/>
          </ac:picMkLst>
        </pc:picChg>
        <pc:picChg chg="add mod">
          <ac:chgData name="Jedreck Acquissa" userId="2c0a51b5-c593-469c-ad77-d17122690429" providerId="ADAL" clId="{BF271F24-CF73-4E7C-8CAD-A27330453025}" dt="2022-10-10T21:51:09.624" v="351" actId="1076"/>
          <ac:picMkLst>
            <pc:docMk/>
            <pc:sldMk cId="4043506130" sldId="350"/>
            <ac:picMk id="8" creationId="{E2D9FA72-9185-42BE-B5C0-CC84ACD82223}"/>
          </ac:picMkLst>
        </pc:picChg>
      </pc:sldChg>
      <pc:sldChg chg="modSp">
        <pc:chgData name="Jedreck Acquissa" userId="2c0a51b5-c593-469c-ad77-d17122690429" providerId="ADAL" clId="{BF271F24-CF73-4E7C-8CAD-A27330453025}" dt="2022-10-10T22:27:58.723" v="373"/>
        <pc:sldMkLst>
          <pc:docMk/>
          <pc:sldMk cId="1263481632" sldId="351"/>
        </pc:sldMkLst>
        <pc:spChg chg="mod">
          <ac:chgData name="Jedreck Acquissa" userId="2c0a51b5-c593-469c-ad77-d17122690429" providerId="ADAL" clId="{BF271F24-CF73-4E7C-8CAD-A27330453025}" dt="2022-10-10T22:03:01.105" v="354"/>
          <ac:spMkLst>
            <pc:docMk/>
            <pc:sldMk cId="1263481632" sldId="351"/>
            <ac:spMk id="4" creationId="{905959F4-7A7F-47AB-B339-AF4FE856EF0A}"/>
          </ac:spMkLst>
        </pc:spChg>
        <pc:spChg chg="mod">
          <ac:chgData name="Jedreck Acquissa" userId="2c0a51b5-c593-469c-ad77-d17122690429" providerId="ADAL" clId="{BF271F24-CF73-4E7C-8CAD-A27330453025}" dt="2022-10-10T22:03:01.105" v="354"/>
          <ac:spMkLst>
            <pc:docMk/>
            <pc:sldMk cId="1263481632" sldId="351"/>
            <ac:spMk id="5" creationId="{830CEB48-83AA-4406-BB5E-0452F42D5134}"/>
          </ac:spMkLst>
        </pc:spChg>
        <pc:picChg chg="mod">
          <ac:chgData name="Jedreck Acquissa" userId="2c0a51b5-c593-469c-ad77-d17122690429" providerId="ADAL" clId="{BF271F24-CF73-4E7C-8CAD-A27330453025}" dt="2022-10-10T22:27:58.723" v="373"/>
          <ac:picMkLst>
            <pc:docMk/>
            <pc:sldMk cId="1263481632" sldId="351"/>
            <ac:picMk id="6" creationId="{48B9DB79-0D44-1088-8079-ADE14F1D66AC}"/>
          </ac:picMkLst>
        </pc:picChg>
      </pc:sldChg>
      <pc:sldChg chg="modSp mod">
        <pc:chgData name="Jedreck Acquissa" userId="2c0a51b5-c593-469c-ad77-d17122690429" providerId="ADAL" clId="{BF271F24-CF73-4E7C-8CAD-A27330453025}" dt="2022-10-10T22:31:07.764" v="391"/>
        <pc:sldMkLst>
          <pc:docMk/>
          <pc:sldMk cId="2567284219" sldId="352"/>
        </pc:sldMkLst>
        <pc:spChg chg="mod">
          <ac:chgData name="Jedreck Acquissa" userId="2c0a51b5-c593-469c-ad77-d17122690429" providerId="ADAL" clId="{BF271F24-CF73-4E7C-8CAD-A27330453025}" dt="2022-10-10T22:03:01.105" v="354"/>
          <ac:spMkLst>
            <pc:docMk/>
            <pc:sldMk cId="2567284219" sldId="352"/>
            <ac:spMk id="4" creationId="{905959F4-7A7F-47AB-B339-AF4FE856EF0A}"/>
          </ac:spMkLst>
        </pc:spChg>
        <pc:spChg chg="mod">
          <ac:chgData name="Jedreck Acquissa" userId="2c0a51b5-c593-469c-ad77-d17122690429" providerId="ADAL" clId="{BF271F24-CF73-4E7C-8CAD-A27330453025}" dt="2022-10-10T22:03:01.105" v="354"/>
          <ac:spMkLst>
            <pc:docMk/>
            <pc:sldMk cId="2567284219" sldId="352"/>
            <ac:spMk id="5" creationId="{830CEB48-83AA-4406-BB5E-0452F42D5134}"/>
          </ac:spMkLst>
        </pc:spChg>
        <pc:spChg chg="mod">
          <ac:chgData name="Jedreck Acquissa" userId="2c0a51b5-c593-469c-ad77-d17122690429" providerId="ADAL" clId="{BF271F24-CF73-4E7C-8CAD-A27330453025}" dt="2022-10-10T22:05:17.054" v="366" actId="12"/>
          <ac:spMkLst>
            <pc:docMk/>
            <pc:sldMk cId="2567284219" sldId="352"/>
            <ac:spMk id="44" creationId="{85B11679-DA74-4FF4-AD56-631D74624548}"/>
          </ac:spMkLst>
        </pc:spChg>
        <pc:picChg chg="mod">
          <ac:chgData name="Jedreck Acquissa" userId="2c0a51b5-c593-469c-ad77-d17122690429" providerId="ADAL" clId="{BF271F24-CF73-4E7C-8CAD-A27330453025}" dt="2022-10-10T22:31:07.764" v="391"/>
          <ac:picMkLst>
            <pc:docMk/>
            <pc:sldMk cId="2567284219" sldId="352"/>
            <ac:picMk id="6" creationId="{36E0D980-2037-FD2D-C301-40361BDCABD2}"/>
          </ac:picMkLst>
        </pc:picChg>
      </pc:sldChg>
      <pc:sldChg chg="modSp">
        <pc:chgData name="Jedreck Acquissa" userId="2c0a51b5-c593-469c-ad77-d17122690429" providerId="ADAL" clId="{BF271F24-CF73-4E7C-8CAD-A27330453025}" dt="2022-10-10T22:03:01.105" v="354"/>
        <pc:sldMkLst>
          <pc:docMk/>
          <pc:sldMk cId="1897345841" sldId="353"/>
        </pc:sldMkLst>
        <pc:spChg chg="mod">
          <ac:chgData name="Jedreck Acquissa" userId="2c0a51b5-c593-469c-ad77-d17122690429" providerId="ADAL" clId="{BF271F24-CF73-4E7C-8CAD-A27330453025}" dt="2022-10-10T22:03:01.105" v="354"/>
          <ac:spMkLst>
            <pc:docMk/>
            <pc:sldMk cId="1897345841" sldId="353"/>
            <ac:spMk id="4" creationId="{905959F4-7A7F-47AB-B339-AF4FE856EF0A}"/>
          </ac:spMkLst>
        </pc:spChg>
        <pc:spChg chg="mod">
          <ac:chgData name="Jedreck Acquissa" userId="2c0a51b5-c593-469c-ad77-d17122690429" providerId="ADAL" clId="{BF271F24-CF73-4E7C-8CAD-A27330453025}" dt="2022-10-10T22:03:01.105" v="354"/>
          <ac:spMkLst>
            <pc:docMk/>
            <pc:sldMk cId="1897345841" sldId="353"/>
            <ac:spMk id="5" creationId="{830CEB48-83AA-4406-BB5E-0452F42D5134}"/>
          </ac:spMkLst>
        </pc:spChg>
      </pc:sldChg>
    </pc:docChg>
  </pc:docChgLst>
  <pc:docChgLst>
    <pc:chgData name="Mark Ioffredo" userId="S::mai19@fsu.edu::1ca79e0b-6b76-4665-8570-f2c3495bad90" providerId="AD" clId="Web-{B0C6D6C6-A048-4AEA-B3CA-CAB0B7793029}"/>
    <pc:docChg chg="modSld">
      <pc:chgData name="Mark Ioffredo" userId="S::mai19@fsu.edu::1ca79e0b-6b76-4665-8570-f2c3495bad90" providerId="AD" clId="Web-{B0C6D6C6-A048-4AEA-B3CA-CAB0B7793029}" dt="2022-10-07T19:58:04.924" v="1" actId="20577"/>
      <pc:docMkLst>
        <pc:docMk/>
      </pc:docMkLst>
      <pc:sldChg chg="modSp">
        <pc:chgData name="Mark Ioffredo" userId="S::mai19@fsu.edu::1ca79e0b-6b76-4665-8570-f2c3495bad90" providerId="AD" clId="Web-{B0C6D6C6-A048-4AEA-B3CA-CAB0B7793029}" dt="2022-10-07T19:58:04.924" v="1" actId="20577"/>
        <pc:sldMkLst>
          <pc:docMk/>
          <pc:sldMk cId="805528470" sldId="297"/>
        </pc:sldMkLst>
        <pc:spChg chg="mod">
          <ac:chgData name="Mark Ioffredo" userId="S::mai19@fsu.edu::1ca79e0b-6b76-4665-8570-f2c3495bad90" providerId="AD" clId="Web-{B0C6D6C6-A048-4AEA-B3CA-CAB0B7793029}" dt="2022-10-07T19:58:04.924" v="1" actId="20577"/>
          <ac:spMkLst>
            <pc:docMk/>
            <pc:sldMk cId="805528470" sldId="297"/>
            <ac:spMk id="44" creationId="{85B11679-DA74-4FF4-AD56-631D74624548}"/>
          </ac:spMkLst>
        </pc:spChg>
      </pc:sldChg>
    </pc:docChg>
  </pc:docChgLst>
  <pc:docChgLst>
    <pc:chgData name="Jedreck Acquissa" userId="2c0a51b5-c593-469c-ad77-d17122690429" providerId="ADAL" clId="{95B9035A-1DA2-47A4-84E6-D95EF22E6E0A}"/>
    <pc:docChg chg="undo custSel modSld sldOrd">
      <pc:chgData name="Jedreck Acquissa" userId="2c0a51b5-c593-469c-ad77-d17122690429" providerId="ADAL" clId="{95B9035A-1DA2-47A4-84E6-D95EF22E6E0A}" dt="2022-10-07T22:21:21.605" v="134" actId="120"/>
      <pc:docMkLst>
        <pc:docMk/>
      </pc:docMkLst>
      <pc:sldChg chg="modSp">
        <pc:chgData name="Jedreck Acquissa" userId="2c0a51b5-c593-469c-ad77-d17122690429" providerId="ADAL" clId="{95B9035A-1DA2-47A4-84E6-D95EF22E6E0A}" dt="2022-10-07T21:53:00.893" v="48"/>
        <pc:sldMkLst>
          <pc:docMk/>
          <pc:sldMk cId="1557134492" sldId="291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557134492" sldId="291"/>
            <ac:spMk id="4" creationId="{905959F4-7A7F-47AB-B339-AF4FE856EF0A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557134492" sldId="291"/>
            <ac:spMk id="5" creationId="{830CEB48-83AA-4406-BB5E-0452F42D5134}"/>
          </ac:spMkLst>
        </pc:spChg>
      </pc:sldChg>
      <pc:sldChg chg="addSp delSp modSp mod addCm">
        <pc:chgData name="Jedreck Acquissa" userId="2c0a51b5-c593-469c-ad77-d17122690429" providerId="ADAL" clId="{95B9035A-1DA2-47A4-84E6-D95EF22E6E0A}" dt="2022-10-07T22:04:29.460" v="63" actId="1589"/>
        <pc:sldMkLst>
          <pc:docMk/>
          <pc:sldMk cId="4199972958" sldId="292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4199972958" sldId="292"/>
            <ac:spMk id="4" creationId="{905959F4-7A7F-47AB-B339-AF4FE856EF0A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4199972958" sldId="292"/>
            <ac:spMk id="5" creationId="{830CEB48-83AA-4406-BB5E-0452F42D5134}"/>
          </ac:spMkLst>
        </pc:spChg>
        <pc:picChg chg="del">
          <ac:chgData name="Jedreck Acquissa" userId="2c0a51b5-c593-469c-ad77-d17122690429" providerId="ADAL" clId="{95B9035A-1DA2-47A4-84E6-D95EF22E6E0A}" dt="2022-10-07T22:04:01.632" v="57" actId="478"/>
          <ac:picMkLst>
            <pc:docMk/>
            <pc:sldMk cId="4199972958" sldId="292"/>
            <ac:picMk id="8" creationId="{58536D65-E81F-ECCD-BD9A-B93561DA184F}"/>
          </ac:picMkLst>
        </pc:picChg>
        <pc:picChg chg="add mod">
          <ac:chgData name="Jedreck Acquissa" userId="2c0a51b5-c593-469c-ad77-d17122690429" providerId="ADAL" clId="{95B9035A-1DA2-47A4-84E6-D95EF22E6E0A}" dt="2022-10-07T22:04:18.518" v="62" actId="1440"/>
          <ac:picMkLst>
            <pc:docMk/>
            <pc:sldMk cId="4199972958" sldId="292"/>
            <ac:picMk id="3074" creationId="{C7479D59-C250-BCF8-7CD4-683F2F10779E}"/>
          </ac:picMkLst>
        </pc:picChg>
      </pc:sldChg>
      <pc:sldChg chg="modSp">
        <pc:chgData name="Jedreck Acquissa" userId="2c0a51b5-c593-469c-ad77-d17122690429" providerId="ADAL" clId="{95B9035A-1DA2-47A4-84E6-D95EF22E6E0A}" dt="2022-10-07T21:53:00.893" v="48"/>
        <pc:sldMkLst>
          <pc:docMk/>
          <pc:sldMk cId="1456696548" sldId="295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456696548" sldId="295"/>
            <ac:spMk id="4" creationId="{905959F4-7A7F-47AB-B339-AF4FE856EF0A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456696548" sldId="295"/>
            <ac:spMk id="5" creationId="{830CEB48-83AA-4406-BB5E-0452F42D5134}"/>
          </ac:spMkLst>
        </pc:spChg>
      </pc:sldChg>
      <pc:sldChg chg="delSp modSp mod">
        <pc:chgData name="Jedreck Acquissa" userId="2c0a51b5-c593-469c-ad77-d17122690429" providerId="ADAL" clId="{95B9035A-1DA2-47A4-84E6-D95EF22E6E0A}" dt="2022-10-07T22:21:21.605" v="134" actId="120"/>
        <pc:sldMkLst>
          <pc:docMk/>
          <pc:sldMk cId="1741756122" sldId="296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741756122" sldId="296"/>
            <ac:spMk id="4" creationId="{905959F4-7A7F-47AB-B339-AF4FE856EF0A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741756122" sldId="296"/>
            <ac:spMk id="5" creationId="{830CEB48-83AA-4406-BB5E-0452F42D5134}"/>
          </ac:spMkLst>
        </pc:spChg>
        <pc:spChg chg="mod">
          <ac:chgData name="Jedreck Acquissa" userId="2c0a51b5-c593-469c-ad77-d17122690429" providerId="ADAL" clId="{95B9035A-1DA2-47A4-84E6-D95EF22E6E0A}" dt="2022-10-07T22:21:21.605" v="134" actId="120"/>
          <ac:spMkLst>
            <pc:docMk/>
            <pc:sldMk cId="1741756122" sldId="296"/>
            <ac:spMk id="11" creationId="{AB48AF38-F63C-9E7C-3ABA-952D41A6132D}"/>
          </ac:spMkLst>
        </pc:spChg>
        <pc:spChg chg="mod">
          <ac:chgData name="Jedreck Acquissa" userId="2c0a51b5-c593-469c-ad77-d17122690429" providerId="ADAL" clId="{95B9035A-1DA2-47A4-84E6-D95EF22E6E0A}" dt="2022-10-07T22:21:06.649" v="132" actId="120"/>
          <ac:spMkLst>
            <pc:docMk/>
            <pc:sldMk cId="1741756122" sldId="296"/>
            <ac:spMk id="17" creationId="{FC250534-9DC4-B1BC-DBB3-34DB8D31B898}"/>
          </ac:spMkLst>
        </pc:spChg>
        <pc:spChg chg="mod">
          <ac:chgData name="Jedreck Acquissa" userId="2c0a51b5-c593-469c-ad77-d17122690429" providerId="ADAL" clId="{95B9035A-1DA2-47A4-84E6-D95EF22E6E0A}" dt="2022-10-07T22:18:29.147" v="99" actId="14100"/>
          <ac:spMkLst>
            <pc:docMk/>
            <pc:sldMk cId="1741756122" sldId="296"/>
            <ac:spMk id="20" creationId="{C78D14A9-9FE1-144B-E833-CA6033B8FDF9}"/>
          </ac:spMkLst>
        </pc:spChg>
        <pc:spChg chg="mod">
          <ac:chgData name="Jedreck Acquissa" userId="2c0a51b5-c593-469c-ad77-d17122690429" providerId="ADAL" clId="{95B9035A-1DA2-47A4-84E6-D95EF22E6E0A}" dt="2022-10-07T22:19:27.491" v="107" actId="1076"/>
          <ac:spMkLst>
            <pc:docMk/>
            <pc:sldMk cId="1741756122" sldId="296"/>
            <ac:spMk id="21" creationId="{AC3B6B0C-9AA8-5384-D72B-F33A4ADD27E4}"/>
          </ac:spMkLst>
        </pc:spChg>
        <pc:spChg chg="mod">
          <ac:chgData name="Jedreck Acquissa" userId="2c0a51b5-c593-469c-ad77-d17122690429" providerId="ADAL" clId="{95B9035A-1DA2-47A4-84E6-D95EF22E6E0A}" dt="2022-10-07T22:21:11.365" v="133" actId="120"/>
          <ac:spMkLst>
            <pc:docMk/>
            <pc:sldMk cId="1741756122" sldId="296"/>
            <ac:spMk id="22" creationId="{BB6E23BC-3D7B-BF82-9F03-1F3FBFA54A73}"/>
          </ac:spMkLst>
        </pc:spChg>
        <pc:spChg chg="mod">
          <ac:chgData name="Jedreck Acquissa" userId="2c0a51b5-c593-469c-ad77-d17122690429" providerId="ADAL" clId="{95B9035A-1DA2-47A4-84E6-D95EF22E6E0A}" dt="2022-10-07T22:20:21.548" v="121" actId="14100"/>
          <ac:spMkLst>
            <pc:docMk/>
            <pc:sldMk cId="1741756122" sldId="296"/>
            <ac:spMk id="23" creationId="{24E96C12-5B4C-A983-310F-D099CE0FD7EC}"/>
          </ac:spMkLst>
        </pc:spChg>
        <pc:picChg chg="del">
          <ac:chgData name="Jedreck Acquissa" userId="2c0a51b5-c593-469c-ad77-d17122690429" providerId="ADAL" clId="{95B9035A-1DA2-47A4-84E6-D95EF22E6E0A}" dt="2022-10-07T22:17:08.042" v="87" actId="478"/>
          <ac:picMkLst>
            <pc:docMk/>
            <pc:sldMk cId="1741756122" sldId="296"/>
            <ac:picMk id="7" creationId="{5AF23CBD-7090-A2DF-9C9A-92271170CD89}"/>
          </ac:picMkLst>
        </pc:picChg>
        <pc:picChg chg="del">
          <ac:chgData name="Jedreck Acquissa" userId="2c0a51b5-c593-469c-ad77-d17122690429" providerId="ADAL" clId="{95B9035A-1DA2-47A4-84E6-D95EF22E6E0A}" dt="2022-10-07T22:17:08.042" v="87" actId="478"/>
          <ac:picMkLst>
            <pc:docMk/>
            <pc:sldMk cId="1741756122" sldId="296"/>
            <ac:picMk id="8" creationId="{0FE996F2-2227-5DCC-6B4C-DBD0EFB49B76}"/>
          </ac:picMkLst>
        </pc:picChg>
        <pc:picChg chg="del">
          <ac:chgData name="Jedreck Acquissa" userId="2c0a51b5-c593-469c-ad77-d17122690429" providerId="ADAL" clId="{95B9035A-1DA2-47A4-84E6-D95EF22E6E0A}" dt="2022-10-07T22:17:08.042" v="87" actId="478"/>
          <ac:picMkLst>
            <pc:docMk/>
            <pc:sldMk cId="1741756122" sldId="296"/>
            <ac:picMk id="18" creationId="{8A526522-02A4-7439-7858-B5A0C282B403}"/>
          </ac:picMkLst>
        </pc:picChg>
        <pc:picChg chg="del">
          <ac:chgData name="Jedreck Acquissa" userId="2c0a51b5-c593-469c-ad77-d17122690429" providerId="ADAL" clId="{95B9035A-1DA2-47A4-84E6-D95EF22E6E0A}" dt="2022-10-07T22:17:08.042" v="87" actId="478"/>
          <ac:picMkLst>
            <pc:docMk/>
            <pc:sldMk cId="1741756122" sldId="296"/>
            <ac:picMk id="25" creationId="{484B5765-46FA-713A-204B-CC24FB76B142}"/>
          </ac:picMkLst>
        </pc:picChg>
        <pc:picChg chg="del">
          <ac:chgData name="Jedreck Acquissa" userId="2c0a51b5-c593-469c-ad77-d17122690429" providerId="ADAL" clId="{95B9035A-1DA2-47A4-84E6-D95EF22E6E0A}" dt="2022-10-07T22:17:08.042" v="87" actId="478"/>
          <ac:picMkLst>
            <pc:docMk/>
            <pc:sldMk cId="1741756122" sldId="296"/>
            <ac:picMk id="26" creationId="{E404C922-2C2C-0B8B-C576-41BBCA4BE418}"/>
          </ac:picMkLst>
        </pc:picChg>
        <pc:picChg chg="del">
          <ac:chgData name="Jedreck Acquissa" userId="2c0a51b5-c593-469c-ad77-d17122690429" providerId="ADAL" clId="{95B9035A-1DA2-47A4-84E6-D95EF22E6E0A}" dt="2022-10-07T22:17:08.042" v="87" actId="478"/>
          <ac:picMkLst>
            <pc:docMk/>
            <pc:sldMk cId="1741756122" sldId="296"/>
            <ac:picMk id="28" creationId="{D3836B2E-D95B-1987-1DEA-1B9FD06B39DF}"/>
          </ac:picMkLst>
        </pc:picChg>
      </pc:sldChg>
      <pc:sldChg chg="modSp addCm">
        <pc:chgData name="Jedreck Acquissa" userId="2c0a51b5-c593-469c-ad77-d17122690429" providerId="ADAL" clId="{95B9035A-1DA2-47A4-84E6-D95EF22E6E0A}" dt="2022-10-07T22:16:55.728" v="86" actId="1589"/>
        <pc:sldMkLst>
          <pc:docMk/>
          <pc:sldMk cId="805528470" sldId="297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805528470" sldId="297"/>
            <ac:spMk id="4" creationId="{905959F4-7A7F-47AB-B339-AF4FE856EF0A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805528470" sldId="297"/>
            <ac:spMk id="5" creationId="{830CEB48-83AA-4406-BB5E-0452F42D5134}"/>
          </ac:spMkLst>
        </pc:spChg>
      </pc:sldChg>
      <pc:sldChg chg="delSp modSp mod addCm">
        <pc:chgData name="Jedreck Acquissa" userId="2c0a51b5-c593-469c-ad77-d17122690429" providerId="ADAL" clId="{95B9035A-1DA2-47A4-84E6-D95EF22E6E0A}" dt="2022-10-07T22:16:44.952" v="84" actId="1589"/>
        <pc:sldMkLst>
          <pc:docMk/>
          <pc:sldMk cId="2877083231" sldId="299"/>
        </pc:sldMkLst>
        <pc:spChg chg="mod">
          <ac:chgData name="Jedreck Acquissa" userId="2c0a51b5-c593-469c-ad77-d17122690429" providerId="ADAL" clId="{95B9035A-1DA2-47A4-84E6-D95EF22E6E0A}" dt="2022-10-07T22:11:27.418" v="70" actId="16037"/>
          <ac:spMkLst>
            <pc:docMk/>
            <pc:sldMk cId="2877083231" sldId="299"/>
            <ac:spMk id="2" creationId="{61E709B1-AAF6-936B-E585-A93F60958494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2877083231" sldId="299"/>
            <ac:spMk id="4" creationId="{905959F4-7A7F-47AB-B339-AF4FE856EF0A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2877083231" sldId="299"/>
            <ac:spMk id="5" creationId="{830CEB48-83AA-4406-BB5E-0452F42D5134}"/>
          </ac:spMkLst>
        </pc:spChg>
        <pc:spChg chg="mod">
          <ac:chgData name="Jedreck Acquissa" userId="2c0a51b5-c593-469c-ad77-d17122690429" providerId="ADAL" clId="{95B9035A-1DA2-47A4-84E6-D95EF22E6E0A}" dt="2022-10-07T22:16:33.317" v="83" actId="12"/>
          <ac:spMkLst>
            <pc:docMk/>
            <pc:sldMk cId="2877083231" sldId="299"/>
            <ac:spMk id="44" creationId="{85B11679-DA74-4FF4-AD56-631D74624548}"/>
          </ac:spMkLst>
        </pc:spChg>
        <pc:picChg chg="del">
          <ac:chgData name="Jedreck Acquissa" userId="2c0a51b5-c593-469c-ad77-d17122690429" providerId="ADAL" clId="{95B9035A-1DA2-47A4-84E6-D95EF22E6E0A}" dt="2022-10-07T22:09:32.673" v="64" actId="478"/>
          <ac:picMkLst>
            <pc:docMk/>
            <pc:sldMk cId="2877083231" sldId="299"/>
            <ac:picMk id="8" creationId="{1EF20AB7-B1E4-9ECA-8D11-2F3FE06B8463}"/>
          </ac:picMkLst>
        </pc:picChg>
        <pc:picChg chg="del">
          <ac:chgData name="Jedreck Acquissa" userId="2c0a51b5-c593-469c-ad77-d17122690429" providerId="ADAL" clId="{95B9035A-1DA2-47A4-84E6-D95EF22E6E0A}" dt="2022-10-07T22:09:32.673" v="64" actId="478"/>
          <ac:picMkLst>
            <pc:docMk/>
            <pc:sldMk cId="2877083231" sldId="299"/>
            <ac:picMk id="9" creationId="{4B31CF47-25C7-EFA8-7342-A0C380597465}"/>
          </ac:picMkLst>
        </pc:picChg>
        <pc:picChg chg="del">
          <ac:chgData name="Jedreck Acquissa" userId="2c0a51b5-c593-469c-ad77-d17122690429" providerId="ADAL" clId="{95B9035A-1DA2-47A4-84E6-D95EF22E6E0A}" dt="2022-10-07T22:09:32.673" v="64" actId="478"/>
          <ac:picMkLst>
            <pc:docMk/>
            <pc:sldMk cId="2877083231" sldId="299"/>
            <ac:picMk id="11" creationId="{1A46448A-5BE5-D3EA-3606-7C8BFA5DE28A}"/>
          </ac:picMkLst>
        </pc:picChg>
        <pc:picChg chg="del">
          <ac:chgData name="Jedreck Acquissa" userId="2c0a51b5-c593-469c-ad77-d17122690429" providerId="ADAL" clId="{95B9035A-1DA2-47A4-84E6-D95EF22E6E0A}" dt="2022-10-07T22:09:32.673" v="64" actId="478"/>
          <ac:picMkLst>
            <pc:docMk/>
            <pc:sldMk cId="2877083231" sldId="299"/>
            <ac:picMk id="12" creationId="{3C51AF0D-6510-DE10-AD55-74B80ACAAD49}"/>
          </ac:picMkLst>
        </pc:picChg>
        <pc:picChg chg="del">
          <ac:chgData name="Jedreck Acquissa" userId="2c0a51b5-c593-469c-ad77-d17122690429" providerId="ADAL" clId="{95B9035A-1DA2-47A4-84E6-D95EF22E6E0A}" dt="2022-10-07T22:09:32.673" v="64" actId="478"/>
          <ac:picMkLst>
            <pc:docMk/>
            <pc:sldMk cId="2877083231" sldId="299"/>
            <ac:picMk id="14" creationId="{4F14F9C7-D01F-76C7-4F09-316DA1730F6B}"/>
          </ac:picMkLst>
        </pc:picChg>
        <pc:picChg chg="del">
          <ac:chgData name="Jedreck Acquissa" userId="2c0a51b5-c593-469c-ad77-d17122690429" providerId="ADAL" clId="{95B9035A-1DA2-47A4-84E6-D95EF22E6E0A}" dt="2022-10-07T22:09:36.059" v="65" actId="478"/>
          <ac:picMkLst>
            <pc:docMk/>
            <pc:sldMk cId="2877083231" sldId="299"/>
            <ac:picMk id="16" creationId="{030DDBDE-7205-8DDF-823E-FFEE129C5AF2}"/>
          </ac:picMkLst>
        </pc:picChg>
        <pc:picChg chg="del">
          <ac:chgData name="Jedreck Acquissa" userId="2c0a51b5-c593-469c-ad77-d17122690429" providerId="ADAL" clId="{95B9035A-1DA2-47A4-84E6-D95EF22E6E0A}" dt="2022-10-07T22:09:32.673" v="64" actId="478"/>
          <ac:picMkLst>
            <pc:docMk/>
            <pc:sldMk cId="2877083231" sldId="299"/>
            <ac:picMk id="1026" creationId="{C66C0FA1-6E5B-B3D3-CB77-6D09D16D5F0A}"/>
          </ac:picMkLst>
        </pc:picChg>
      </pc:sldChg>
      <pc:sldChg chg="modSp ord">
        <pc:chgData name="Jedreck Acquissa" userId="2c0a51b5-c593-469c-ad77-d17122690429" providerId="ADAL" clId="{95B9035A-1DA2-47A4-84E6-D95EF22E6E0A}" dt="2022-10-07T22:12:51.957" v="72"/>
        <pc:sldMkLst>
          <pc:docMk/>
          <pc:sldMk cId="2463376675" sldId="300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2463376675" sldId="300"/>
            <ac:spMk id="5" creationId="{830CEB48-83AA-4406-BB5E-0452F42D5134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2463376675" sldId="300"/>
            <ac:spMk id="7" creationId="{75DD6746-0F08-FB47-B21B-EC2C0DB507F7}"/>
          </ac:spMkLst>
        </pc:spChg>
      </pc:sldChg>
      <pc:sldChg chg="addSp delSp modSp mod addCm">
        <pc:chgData name="Jedreck Acquissa" userId="2c0a51b5-c593-469c-ad77-d17122690429" providerId="ADAL" clId="{95B9035A-1DA2-47A4-84E6-D95EF22E6E0A}" dt="2022-10-07T22:14:04.129" v="82" actId="12"/>
        <pc:sldMkLst>
          <pc:docMk/>
          <pc:sldMk cId="1828671159" sldId="302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828671159" sldId="302"/>
            <ac:spMk id="5" creationId="{830CEB48-83AA-4406-BB5E-0452F42D5134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828671159" sldId="302"/>
            <ac:spMk id="7" creationId="{5FF6EC4E-BFC7-5150-038B-5FFCDC1715CE}"/>
          </ac:spMkLst>
        </pc:spChg>
        <pc:spChg chg="mod">
          <ac:chgData name="Jedreck Acquissa" userId="2c0a51b5-c593-469c-ad77-d17122690429" providerId="ADAL" clId="{95B9035A-1DA2-47A4-84E6-D95EF22E6E0A}" dt="2022-10-07T22:14:04.129" v="82" actId="12"/>
          <ac:spMkLst>
            <pc:docMk/>
            <pc:sldMk cId="1828671159" sldId="302"/>
            <ac:spMk id="44" creationId="{85B11679-DA74-4FF4-AD56-631D74624548}"/>
          </ac:spMkLst>
        </pc:spChg>
        <pc:graphicFrameChg chg="add mod">
          <ac:chgData name="Jedreck Acquissa" userId="2c0a51b5-c593-469c-ad77-d17122690429" providerId="ADAL" clId="{95B9035A-1DA2-47A4-84E6-D95EF22E6E0A}" dt="2022-10-07T21:53:45.428" v="55"/>
          <ac:graphicFrameMkLst>
            <pc:docMk/>
            <pc:sldMk cId="1828671159" sldId="302"/>
            <ac:graphicFrameMk id="4" creationId="{8E1D335C-26A6-1429-6807-DD803E818356}"/>
          </ac:graphicFrameMkLst>
        </pc:graphicFrameChg>
        <pc:graphicFrameChg chg="del">
          <ac:chgData name="Jedreck Acquissa" userId="2c0a51b5-c593-469c-ad77-d17122690429" providerId="ADAL" clId="{95B9035A-1DA2-47A4-84E6-D95EF22E6E0A}" dt="2022-10-07T21:53:44.222" v="54" actId="478"/>
          <ac:graphicFrameMkLst>
            <pc:docMk/>
            <pc:sldMk cId="1828671159" sldId="302"/>
            <ac:graphicFrameMk id="12" creationId="{05B632C1-EA7B-5348-5859-968CA7CF9D43}"/>
          </ac:graphicFrameMkLst>
        </pc:graphicFrameChg>
      </pc:sldChg>
      <pc:sldChg chg="addSp delSp modSp mod setBg">
        <pc:chgData name="Jedreck Acquissa" userId="2c0a51b5-c593-469c-ad77-d17122690429" providerId="ADAL" clId="{95B9035A-1DA2-47A4-84E6-D95EF22E6E0A}" dt="2022-10-07T21:48:15.431" v="43" actId="26606"/>
        <pc:sldMkLst>
          <pc:docMk/>
          <pc:sldMk cId="3491024440" sldId="303"/>
        </pc:sldMkLst>
        <pc:spChg chg="mod ord">
          <ac:chgData name="Jedreck Acquissa" userId="2c0a51b5-c593-469c-ad77-d17122690429" providerId="ADAL" clId="{95B9035A-1DA2-47A4-84E6-D95EF22E6E0A}" dt="2022-10-07T21:48:15.431" v="43" actId="26606"/>
          <ac:spMkLst>
            <pc:docMk/>
            <pc:sldMk cId="3491024440" sldId="303"/>
            <ac:spMk id="5" creationId="{830CEB48-83AA-4406-BB5E-0452F42D5134}"/>
          </ac:spMkLst>
        </pc:spChg>
        <pc:spChg chg="add del">
          <ac:chgData name="Jedreck Acquissa" userId="2c0a51b5-c593-469c-ad77-d17122690429" providerId="ADAL" clId="{95B9035A-1DA2-47A4-84E6-D95EF22E6E0A}" dt="2022-10-07T21:48:15.431" v="43" actId="26606"/>
          <ac:spMkLst>
            <pc:docMk/>
            <pc:sldMk cId="3491024440" sldId="303"/>
            <ac:spMk id="1047" creationId="{01D0AF59-99C3-4251-AB9A-C966C6AD4400}"/>
          </ac:spMkLst>
        </pc:spChg>
        <pc:spChg chg="add del">
          <ac:chgData name="Jedreck Acquissa" userId="2c0a51b5-c593-469c-ad77-d17122690429" providerId="ADAL" clId="{95B9035A-1DA2-47A4-84E6-D95EF22E6E0A}" dt="2022-10-07T21:48:15.431" v="43" actId="26606"/>
          <ac:spMkLst>
            <pc:docMk/>
            <pc:sldMk cId="3491024440" sldId="303"/>
            <ac:spMk id="1049" creationId="{1855405F-37A2-4869-9154-F8BE3BECE6C3}"/>
          </ac:spMkLst>
        </pc:spChg>
        <pc:picChg chg="mod ord">
          <ac:chgData name="Jedreck Acquissa" userId="2c0a51b5-c593-469c-ad77-d17122690429" providerId="ADAL" clId="{95B9035A-1DA2-47A4-84E6-D95EF22E6E0A}" dt="2022-10-07T21:48:15.431" v="43" actId="26606"/>
          <ac:picMkLst>
            <pc:docMk/>
            <pc:sldMk cId="3491024440" sldId="303"/>
            <ac:picMk id="6" creationId="{ABB13A3E-30C1-9943-EBAA-572BD7EE41D1}"/>
          </ac:picMkLst>
        </pc:picChg>
        <pc:picChg chg="mod">
          <ac:chgData name="Jedreck Acquissa" userId="2c0a51b5-c593-469c-ad77-d17122690429" providerId="ADAL" clId="{95B9035A-1DA2-47A4-84E6-D95EF22E6E0A}" dt="2022-10-07T21:48:15.431" v="43" actId="26606"/>
          <ac:picMkLst>
            <pc:docMk/>
            <pc:sldMk cId="3491024440" sldId="303"/>
            <ac:picMk id="8" creationId="{68637C13-6112-2C50-4B52-83312E256E39}"/>
          </ac:picMkLst>
        </pc:picChg>
        <pc:picChg chg="mod ord">
          <ac:chgData name="Jedreck Acquissa" userId="2c0a51b5-c593-469c-ad77-d17122690429" providerId="ADAL" clId="{95B9035A-1DA2-47A4-84E6-D95EF22E6E0A}" dt="2022-10-07T21:48:15.431" v="43" actId="26606"/>
          <ac:picMkLst>
            <pc:docMk/>
            <pc:sldMk cId="3491024440" sldId="303"/>
            <ac:picMk id="1026" creationId="{A54C03AD-CBC2-901E-3BCC-0669AF2C7E10}"/>
          </ac:picMkLst>
        </pc:picChg>
        <pc:picChg chg="mod">
          <ac:chgData name="Jedreck Acquissa" userId="2c0a51b5-c593-469c-ad77-d17122690429" providerId="ADAL" clId="{95B9035A-1DA2-47A4-84E6-D95EF22E6E0A}" dt="2022-10-07T21:48:15.431" v="43" actId="26606"/>
          <ac:picMkLst>
            <pc:docMk/>
            <pc:sldMk cId="3491024440" sldId="303"/>
            <ac:picMk id="1030" creationId="{03F83CA5-F391-DD05-37F8-926CBF2720CB}"/>
          </ac:picMkLst>
        </pc:picChg>
        <pc:picChg chg="mod">
          <ac:chgData name="Jedreck Acquissa" userId="2c0a51b5-c593-469c-ad77-d17122690429" providerId="ADAL" clId="{95B9035A-1DA2-47A4-84E6-D95EF22E6E0A}" dt="2022-10-07T21:48:15.431" v="43" actId="26606"/>
          <ac:picMkLst>
            <pc:docMk/>
            <pc:sldMk cId="3491024440" sldId="303"/>
            <ac:picMk id="1032" creationId="{4C68467B-1B90-B173-86E8-18592BE85B11}"/>
          </ac:picMkLst>
        </pc:picChg>
        <pc:picChg chg="mod">
          <ac:chgData name="Jedreck Acquissa" userId="2c0a51b5-c593-469c-ad77-d17122690429" providerId="ADAL" clId="{95B9035A-1DA2-47A4-84E6-D95EF22E6E0A}" dt="2022-10-07T21:48:15.431" v="43" actId="26606"/>
          <ac:picMkLst>
            <pc:docMk/>
            <pc:sldMk cId="3491024440" sldId="303"/>
            <ac:picMk id="1034" creationId="{42441764-169C-D54D-BD37-6156036995AE}"/>
          </ac:picMkLst>
        </pc:picChg>
        <pc:picChg chg="mod ord">
          <ac:chgData name="Jedreck Acquissa" userId="2c0a51b5-c593-469c-ad77-d17122690429" providerId="ADAL" clId="{95B9035A-1DA2-47A4-84E6-D95EF22E6E0A}" dt="2022-10-07T21:48:15.431" v="43" actId="26606"/>
          <ac:picMkLst>
            <pc:docMk/>
            <pc:sldMk cId="3491024440" sldId="303"/>
            <ac:picMk id="1040" creationId="{EC7AB4DB-5200-D768-AFE9-7005A4E19BD4}"/>
          </ac:picMkLst>
        </pc:picChg>
        <pc:picChg chg="mod ord">
          <ac:chgData name="Jedreck Acquissa" userId="2c0a51b5-c593-469c-ad77-d17122690429" providerId="ADAL" clId="{95B9035A-1DA2-47A4-84E6-D95EF22E6E0A}" dt="2022-10-07T21:48:15.431" v="43" actId="26606"/>
          <ac:picMkLst>
            <pc:docMk/>
            <pc:sldMk cId="3491024440" sldId="303"/>
            <ac:picMk id="1042" creationId="{7D1DA690-072A-E8C2-2095-2C0DD9C4A8F8}"/>
          </ac:picMkLst>
        </pc:picChg>
      </pc:sldChg>
      <pc:sldChg chg="modSp">
        <pc:chgData name="Jedreck Acquissa" userId="2c0a51b5-c593-469c-ad77-d17122690429" providerId="ADAL" clId="{95B9035A-1DA2-47A4-84E6-D95EF22E6E0A}" dt="2022-10-07T21:53:00.893" v="48"/>
        <pc:sldMkLst>
          <pc:docMk/>
          <pc:sldMk cId="3197568172" sldId="314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3197568172" sldId="314"/>
            <ac:spMk id="4" creationId="{905959F4-7A7F-47AB-B339-AF4FE856EF0A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3197568172" sldId="314"/>
            <ac:spMk id="5" creationId="{830CEB48-83AA-4406-BB5E-0452F42D5134}"/>
          </ac:spMkLst>
        </pc:spChg>
      </pc:sldChg>
      <pc:sldChg chg="modSp">
        <pc:chgData name="Jedreck Acquissa" userId="2c0a51b5-c593-469c-ad77-d17122690429" providerId="ADAL" clId="{95B9035A-1DA2-47A4-84E6-D95EF22E6E0A}" dt="2022-10-07T21:53:00.893" v="48"/>
        <pc:sldMkLst>
          <pc:docMk/>
          <pc:sldMk cId="4012376823" sldId="332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4012376823" sldId="332"/>
            <ac:spMk id="4" creationId="{905959F4-7A7F-47AB-B339-AF4FE856EF0A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4012376823" sldId="332"/>
            <ac:spMk id="5" creationId="{830CEB48-83AA-4406-BB5E-0452F42D5134}"/>
          </ac:spMkLst>
        </pc:spChg>
      </pc:sldChg>
      <pc:sldChg chg="addSp delSp modSp mod addCm">
        <pc:chgData name="Jedreck Acquissa" userId="2c0a51b5-c593-469c-ad77-d17122690429" providerId="ADAL" clId="{95B9035A-1DA2-47A4-84E6-D95EF22E6E0A}" dt="2022-10-07T21:53:00.893" v="48"/>
        <pc:sldMkLst>
          <pc:docMk/>
          <pc:sldMk cId="1968545873" sldId="342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968545873" sldId="342"/>
            <ac:spMk id="5" creationId="{830CEB48-83AA-4406-BB5E-0452F42D5134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968545873" sldId="342"/>
            <ac:spMk id="7" creationId="{F8F47F16-1157-6E4F-23A4-7634ED3D2C88}"/>
          </ac:spMkLst>
        </pc:spChg>
        <pc:picChg chg="del">
          <ac:chgData name="Jedreck Acquissa" userId="2c0a51b5-c593-469c-ad77-d17122690429" providerId="ADAL" clId="{95B9035A-1DA2-47A4-84E6-D95EF22E6E0A}" dt="2022-10-07T21:38:27.626" v="22" actId="478"/>
          <ac:picMkLst>
            <pc:docMk/>
            <pc:sldMk cId="1968545873" sldId="342"/>
            <ac:picMk id="21" creationId="{18C6C5B9-621F-67FE-3F67-1E534FB26AB4}"/>
          </ac:picMkLst>
        </pc:picChg>
        <pc:picChg chg="add mod">
          <ac:chgData name="Jedreck Acquissa" userId="2c0a51b5-c593-469c-ad77-d17122690429" providerId="ADAL" clId="{95B9035A-1DA2-47A4-84E6-D95EF22E6E0A}" dt="2022-10-07T21:40:33.526" v="32" actId="1440"/>
          <ac:picMkLst>
            <pc:docMk/>
            <pc:sldMk cId="1968545873" sldId="342"/>
            <ac:picMk id="1026" creationId="{4D5AC54F-74E7-B672-338B-690358884C29}"/>
          </ac:picMkLst>
        </pc:picChg>
      </pc:sldChg>
      <pc:sldChg chg="modSp">
        <pc:chgData name="Jedreck Acquissa" userId="2c0a51b5-c593-469c-ad77-d17122690429" providerId="ADAL" clId="{95B9035A-1DA2-47A4-84E6-D95EF22E6E0A}" dt="2022-10-07T21:53:00.893" v="48"/>
        <pc:sldMkLst>
          <pc:docMk/>
          <pc:sldMk cId="2600276894" sldId="343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2600276894" sldId="343"/>
            <ac:spMk id="5" creationId="{830CEB48-83AA-4406-BB5E-0452F42D5134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2600276894" sldId="343"/>
            <ac:spMk id="7" creationId="{F8F47F16-1157-6E4F-23A4-7634ED3D2C88}"/>
          </ac:spMkLst>
        </pc:spChg>
      </pc:sldChg>
      <pc:sldChg chg="addSp delSp modSp mod">
        <pc:chgData name="Jedreck Acquissa" userId="2c0a51b5-c593-469c-ad77-d17122690429" providerId="ADAL" clId="{95B9035A-1DA2-47A4-84E6-D95EF22E6E0A}" dt="2022-10-07T21:53:00.893" v="48"/>
        <pc:sldMkLst>
          <pc:docMk/>
          <pc:sldMk cId="1639797221" sldId="344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639797221" sldId="344"/>
            <ac:spMk id="5" creationId="{830CEB48-83AA-4406-BB5E-0452F42D5134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639797221" sldId="344"/>
            <ac:spMk id="7" creationId="{F8F47F16-1157-6E4F-23A4-7634ED3D2C88}"/>
          </ac:spMkLst>
        </pc:spChg>
        <pc:picChg chg="del">
          <ac:chgData name="Jedreck Acquissa" userId="2c0a51b5-c593-469c-ad77-d17122690429" providerId="ADAL" clId="{95B9035A-1DA2-47A4-84E6-D95EF22E6E0A}" dt="2022-10-07T21:41:08.723" v="35" actId="478"/>
          <ac:picMkLst>
            <pc:docMk/>
            <pc:sldMk cId="1639797221" sldId="344"/>
            <ac:picMk id="4" creationId="{6A5EC581-3984-6209-99F8-BF5FB3A49758}"/>
          </ac:picMkLst>
        </pc:picChg>
        <pc:picChg chg="del">
          <ac:chgData name="Jedreck Acquissa" userId="2c0a51b5-c593-469c-ad77-d17122690429" providerId="ADAL" clId="{95B9035A-1DA2-47A4-84E6-D95EF22E6E0A}" dt="2022-10-07T21:41:08.723" v="35" actId="478"/>
          <ac:picMkLst>
            <pc:docMk/>
            <pc:sldMk cId="1639797221" sldId="344"/>
            <ac:picMk id="18" creationId="{AB1F7E83-4356-561C-F91F-030DC2203748}"/>
          </ac:picMkLst>
        </pc:picChg>
        <pc:picChg chg="add mod">
          <ac:chgData name="Jedreck Acquissa" userId="2c0a51b5-c593-469c-ad77-d17122690429" providerId="ADAL" clId="{95B9035A-1DA2-47A4-84E6-D95EF22E6E0A}" dt="2022-10-07T21:45:23.692" v="40" actId="1076"/>
          <ac:picMkLst>
            <pc:docMk/>
            <pc:sldMk cId="1639797221" sldId="344"/>
            <ac:picMk id="2050" creationId="{234B2717-6719-7036-B178-8DE075451A6F}"/>
          </ac:picMkLst>
        </pc:picChg>
        <pc:cxnChg chg="mod">
          <ac:chgData name="Jedreck Acquissa" userId="2c0a51b5-c593-469c-ad77-d17122690429" providerId="ADAL" clId="{95B9035A-1DA2-47A4-84E6-D95EF22E6E0A}" dt="2022-10-07T21:41:04.172" v="34" actId="1076"/>
          <ac:cxnSpMkLst>
            <pc:docMk/>
            <pc:sldMk cId="1639797221" sldId="344"/>
            <ac:cxnSpMk id="16" creationId="{5570E347-8637-3BDA-15F0-E5DFE44DCC2B}"/>
          </ac:cxnSpMkLst>
        </pc:cxnChg>
      </pc:sldChg>
      <pc:sldChg chg="modSp">
        <pc:chgData name="Jedreck Acquissa" userId="2c0a51b5-c593-469c-ad77-d17122690429" providerId="ADAL" clId="{95B9035A-1DA2-47A4-84E6-D95EF22E6E0A}" dt="2022-10-07T21:53:00.893" v="48"/>
        <pc:sldMkLst>
          <pc:docMk/>
          <pc:sldMk cId="1446032161" sldId="345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446032161" sldId="345"/>
            <ac:spMk id="5" creationId="{830CEB48-83AA-4406-BB5E-0452F42D5134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446032161" sldId="345"/>
            <ac:spMk id="7" creationId="{F8F47F16-1157-6E4F-23A4-7634ED3D2C88}"/>
          </ac:spMkLst>
        </pc:spChg>
      </pc:sldChg>
      <pc:sldChg chg="modSp">
        <pc:chgData name="Jedreck Acquissa" userId="2c0a51b5-c593-469c-ad77-d17122690429" providerId="ADAL" clId="{95B9035A-1DA2-47A4-84E6-D95EF22E6E0A}" dt="2022-10-07T21:53:00.893" v="48"/>
        <pc:sldMkLst>
          <pc:docMk/>
          <pc:sldMk cId="3359519607" sldId="346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3359519607" sldId="346"/>
            <ac:spMk id="4" creationId="{905959F4-7A7F-47AB-B339-AF4FE856EF0A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3359519607" sldId="346"/>
            <ac:spMk id="5" creationId="{830CEB48-83AA-4406-BB5E-0452F42D5134}"/>
          </ac:spMkLst>
        </pc:spChg>
      </pc:sldChg>
      <pc:sldChg chg="modSp">
        <pc:chgData name="Jedreck Acquissa" userId="2c0a51b5-c593-469c-ad77-d17122690429" providerId="ADAL" clId="{95B9035A-1DA2-47A4-84E6-D95EF22E6E0A}" dt="2022-10-07T21:53:00.893" v="48"/>
        <pc:sldMkLst>
          <pc:docMk/>
          <pc:sldMk cId="1583997090" sldId="347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583997090" sldId="347"/>
            <ac:spMk id="4" creationId="{905959F4-7A7F-47AB-B339-AF4FE856EF0A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583997090" sldId="347"/>
            <ac:spMk id="5" creationId="{830CEB48-83AA-4406-BB5E-0452F42D5134}"/>
          </ac:spMkLst>
        </pc:spChg>
      </pc:sldChg>
      <pc:sldChg chg="addSp delSp modSp mod">
        <pc:chgData name="Jedreck Acquissa" userId="2c0a51b5-c593-469c-ad77-d17122690429" providerId="ADAL" clId="{95B9035A-1DA2-47A4-84E6-D95EF22E6E0A}" dt="2022-10-07T22:13:53.541" v="80" actId="12"/>
        <pc:sldMkLst>
          <pc:docMk/>
          <pc:sldMk cId="1287287521" sldId="348"/>
        </pc:sldMkLst>
        <pc:spChg chg="mod">
          <ac:chgData name="Jedreck Acquissa" userId="2c0a51b5-c593-469c-ad77-d17122690429" providerId="ADAL" clId="{95B9035A-1DA2-47A4-84E6-D95EF22E6E0A}" dt="2022-10-07T21:35:34.684" v="21" actId="255"/>
          <ac:spMkLst>
            <pc:docMk/>
            <pc:sldMk cId="1287287521" sldId="348"/>
            <ac:spMk id="2" creationId="{61E709B1-AAF6-936B-E585-A93F60958494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287287521" sldId="348"/>
            <ac:spMk id="5" creationId="{830CEB48-83AA-4406-BB5E-0452F42D5134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287287521" sldId="348"/>
            <ac:spMk id="7" creationId="{5FF6EC4E-BFC7-5150-038B-5FFCDC1715CE}"/>
          </ac:spMkLst>
        </pc:spChg>
        <pc:spChg chg="mod">
          <ac:chgData name="Jedreck Acquissa" userId="2c0a51b5-c593-469c-ad77-d17122690429" providerId="ADAL" clId="{95B9035A-1DA2-47A4-84E6-D95EF22E6E0A}" dt="2022-10-07T22:13:53.541" v="80" actId="12"/>
          <ac:spMkLst>
            <pc:docMk/>
            <pc:sldMk cId="1287287521" sldId="348"/>
            <ac:spMk id="44" creationId="{85B11679-DA74-4FF4-AD56-631D74624548}"/>
          </ac:spMkLst>
        </pc:spChg>
        <pc:graphicFrameChg chg="add mod">
          <ac:chgData name="Jedreck Acquissa" userId="2c0a51b5-c593-469c-ad77-d17122690429" providerId="ADAL" clId="{95B9035A-1DA2-47A4-84E6-D95EF22E6E0A}" dt="2022-10-07T21:53:34.984" v="53" actId="208"/>
          <ac:graphicFrameMkLst>
            <pc:docMk/>
            <pc:sldMk cId="1287287521" sldId="348"/>
            <ac:graphicFrameMk id="4" creationId="{730E5173-297E-F3CD-4DDF-7F8544243351}"/>
          </ac:graphicFrameMkLst>
        </pc:graphicFrameChg>
        <pc:graphicFrameChg chg="del">
          <ac:chgData name="Jedreck Acquissa" userId="2c0a51b5-c593-469c-ad77-d17122690429" providerId="ADAL" clId="{95B9035A-1DA2-47A4-84E6-D95EF22E6E0A}" dt="2022-10-07T21:52:35.127" v="44" actId="478"/>
          <ac:graphicFrameMkLst>
            <pc:docMk/>
            <pc:sldMk cId="1287287521" sldId="348"/>
            <ac:graphicFrameMk id="12" creationId="{05B632C1-EA7B-5348-5859-968CA7CF9D43}"/>
          </ac:graphicFrameMkLst>
        </pc:graphicFrameChg>
      </pc:sldChg>
    </pc:docChg>
  </pc:docChgLst>
  <pc:docChgLst>
    <pc:chgData name="Zack Lewis Isriel" userId="0f02f941-67d0-4d77-ba3c-28c0159a2e01" providerId="ADAL" clId="{3DB048CD-C40D-450D-BB39-3DA8C5AAE62F}"/>
    <pc:docChg chg="undo custSel addSld delSld modSld">
      <pc:chgData name="Zack Lewis Isriel" userId="0f02f941-67d0-4d77-ba3c-28c0159a2e01" providerId="ADAL" clId="{3DB048CD-C40D-450D-BB39-3DA8C5AAE62F}" dt="2022-10-10T22:40:41.123" v="1915" actId="208"/>
      <pc:docMkLst>
        <pc:docMk/>
      </pc:docMkLst>
      <pc:sldChg chg="modSp">
        <pc:chgData name="Zack Lewis Isriel" userId="0f02f941-67d0-4d77-ba3c-28c0159a2e01" providerId="ADAL" clId="{3DB048CD-C40D-450D-BB39-3DA8C5AAE62F}" dt="2022-10-10T20:55:14.611" v="1" actId="1076"/>
        <pc:sldMkLst>
          <pc:docMk/>
          <pc:sldMk cId="1068317239" sldId="256"/>
        </pc:sldMkLst>
        <pc:picChg chg="mod">
          <ac:chgData name="Zack Lewis Isriel" userId="0f02f941-67d0-4d77-ba3c-28c0159a2e01" providerId="ADAL" clId="{3DB048CD-C40D-450D-BB39-3DA8C5AAE62F}" dt="2022-10-10T20:55:14.611" v="1" actId="1076"/>
          <ac:picMkLst>
            <pc:docMk/>
            <pc:sldMk cId="1068317239" sldId="256"/>
            <ac:picMk id="1026" creationId="{FBB24EBD-9F05-FD13-B596-B33A940A91A1}"/>
          </ac:picMkLst>
        </pc:picChg>
      </pc:sldChg>
      <pc:sldChg chg="addSp delSp modSp mod delCm">
        <pc:chgData name="Zack Lewis Isriel" userId="0f02f941-67d0-4d77-ba3c-28c0159a2e01" providerId="ADAL" clId="{3DB048CD-C40D-450D-BB39-3DA8C5AAE62F}" dt="2022-10-10T22:35:39.108" v="1852" actId="20577"/>
        <pc:sldMkLst>
          <pc:docMk/>
          <pc:sldMk cId="1557134492" sldId="291"/>
        </pc:sldMkLst>
        <pc:spChg chg="mod">
          <ac:chgData name="Zack Lewis Isriel" userId="0f02f941-67d0-4d77-ba3c-28c0159a2e01" providerId="ADAL" clId="{3DB048CD-C40D-450D-BB39-3DA8C5AAE62F}" dt="2022-10-10T21:02:59.428" v="51" actId="242"/>
          <ac:spMkLst>
            <pc:docMk/>
            <pc:sldMk cId="1557134492" sldId="291"/>
            <ac:spMk id="4" creationId="{905959F4-7A7F-47AB-B339-AF4FE856EF0A}"/>
          </ac:spMkLst>
        </pc:spChg>
        <pc:spChg chg="del mod">
          <ac:chgData name="Zack Lewis Isriel" userId="0f02f941-67d0-4d77-ba3c-28c0159a2e01" providerId="ADAL" clId="{3DB048CD-C40D-450D-BB39-3DA8C5AAE62F}" dt="2022-10-10T21:02:17.219" v="46" actId="478"/>
          <ac:spMkLst>
            <pc:docMk/>
            <pc:sldMk cId="1557134492" sldId="291"/>
            <ac:spMk id="13" creationId="{24C32202-A04F-5A9B-1DD0-22448100F570}"/>
          </ac:spMkLst>
        </pc:spChg>
        <pc:spChg chg="del mod">
          <ac:chgData name="Zack Lewis Isriel" userId="0f02f941-67d0-4d77-ba3c-28c0159a2e01" providerId="ADAL" clId="{3DB048CD-C40D-450D-BB39-3DA8C5AAE62F}" dt="2022-10-10T21:02:03.011" v="43" actId="478"/>
          <ac:spMkLst>
            <pc:docMk/>
            <pc:sldMk cId="1557134492" sldId="291"/>
            <ac:spMk id="14" creationId="{E8C22B66-F676-51AF-7AB4-5BAAF90F9000}"/>
          </ac:spMkLst>
        </pc:spChg>
        <pc:spChg chg="add del mod">
          <ac:chgData name="Zack Lewis Isriel" userId="0f02f941-67d0-4d77-ba3c-28c0159a2e01" providerId="ADAL" clId="{3DB048CD-C40D-450D-BB39-3DA8C5AAE62F}" dt="2022-10-10T22:35:15.663" v="1844" actId="12788"/>
          <ac:spMkLst>
            <pc:docMk/>
            <pc:sldMk cId="1557134492" sldId="291"/>
            <ac:spMk id="16" creationId="{A4BFBEBC-27F5-085F-04DE-8A7731BE733A}"/>
          </ac:spMkLst>
        </pc:spChg>
        <pc:spChg chg="mod">
          <ac:chgData name="Zack Lewis Isriel" userId="0f02f941-67d0-4d77-ba3c-28c0159a2e01" providerId="ADAL" clId="{3DB048CD-C40D-450D-BB39-3DA8C5AAE62F}" dt="2022-10-10T22:34:55.662" v="1838" actId="1076"/>
          <ac:spMkLst>
            <pc:docMk/>
            <pc:sldMk cId="1557134492" sldId="291"/>
            <ac:spMk id="17" creationId="{F3F7AAEF-61CF-75FC-9FD2-68DE953B4DB3}"/>
          </ac:spMkLst>
        </pc:spChg>
        <pc:spChg chg="mod">
          <ac:chgData name="Zack Lewis Isriel" userId="0f02f941-67d0-4d77-ba3c-28c0159a2e01" providerId="ADAL" clId="{3DB048CD-C40D-450D-BB39-3DA8C5AAE62F}" dt="2022-10-10T22:35:39.108" v="1852" actId="20577"/>
          <ac:spMkLst>
            <pc:docMk/>
            <pc:sldMk cId="1557134492" sldId="291"/>
            <ac:spMk id="18" creationId="{A04F36AC-2C64-5D61-1E49-A0A5022B8129}"/>
          </ac:spMkLst>
        </pc:spChg>
        <pc:spChg chg="mod">
          <ac:chgData name="Zack Lewis Isriel" userId="0f02f941-67d0-4d77-ba3c-28c0159a2e01" providerId="ADAL" clId="{3DB048CD-C40D-450D-BB39-3DA8C5AAE62F}" dt="2022-10-10T22:35:23.209" v="1849" actId="1038"/>
          <ac:spMkLst>
            <pc:docMk/>
            <pc:sldMk cId="1557134492" sldId="291"/>
            <ac:spMk id="19" creationId="{511E1676-A875-273A-865C-E410DDDE1324}"/>
          </ac:spMkLst>
        </pc:spChg>
        <pc:spChg chg="del mod">
          <ac:chgData name="Zack Lewis Isriel" userId="0f02f941-67d0-4d77-ba3c-28c0159a2e01" providerId="ADAL" clId="{3DB048CD-C40D-450D-BB39-3DA8C5AAE62F}" dt="2022-10-10T21:02:19.320" v="47" actId="478"/>
          <ac:spMkLst>
            <pc:docMk/>
            <pc:sldMk cId="1557134492" sldId="291"/>
            <ac:spMk id="20" creationId="{DF12C05C-F89D-8CD1-4FD6-037A677F8580}"/>
          </ac:spMkLst>
        </pc:spChg>
        <pc:picChg chg="mod">
          <ac:chgData name="Zack Lewis Isriel" userId="0f02f941-67d0-4d77-ba3c-28c0159a2e01" providerId="ADAL" clId="{3DB048CD-C40D-450D-BB39-3DA8C5AAE62F}" dt="2022-10-10T22:34:55.662" v="1838" actId="1076"/>
          <ac:picMkLst>
            <pc:docMk/>
            <pc:sldMk cId="1557134492" sldId="291"/>
            <ac:picMk id="2" creationId="{8986FBC9-7D1E-FA6A-27D6-316AFCE99664}"/>
          </ac:picMkLst>
        </pc:picChg>
        <pc:picChg chg="del">
          <ac:chgData name="Zack Lewis Isriel" userId="0f02f941-67d0-4d77-ba3c-28c0159a2e01" providerId="ADAL" clId="{3DB048CD-C40D-450D-BB39-3DA8C5AAE62F}" dt="2022-10-10T22:34:24.113" v="1831" actId="478"/>
          <ac:picMkLst>
            <pc:docMk/>
            <pc:sldMk cId="1557134492" sldId="291"/>
            <ac:picMk id="3" creationId="{71F75B55-8C2C-74E3-B94B-BF22DF2E27A1}"/>
          </ac:picMkLst>
        </pc:picChg>
        <pc:picChg chg="mod">
          <ac:chgData name="Zack Lewis Isriel" userId="0f02f941-67d0-4d77-ba3c-28c0159a2e01" providerId="ADAL" clId="{3DB048CD-C40D-450D-BB39-3DA8C5AAE62F}" dt="2022-10-10T22:35:02.027" v="1840" actId="1076"/>
          <ac:picMkLst>
            <pc:docMk/>
            <pc:sldMk cId="1557134492" sldId="291"/>
            <ac:picMk id="6" creationId="{D1C299A5-E45C-5808-5C81-90428CFA98AA}"/>
          </ac:picMkLst>
        </pc:picChg>
        <pc:picChg chg="mod">
          <ac:chgData name="Zack Lewis Isriel" userId="0f02f941-67d0-4d77-ba3c-28c0159a2e01" providerId="ADAL" clId="{3DB048CD-C40D-450D-BB39-3DA8C5AAE62F}" dt="2022-10-10T22:35:15.663" v="1844" actId="12788"/>
          <ac:picMkLst>
            <pc:docMk/>
            <pc:sldMk cId="1557134492" sldId="291"/>
            <ac:picMk id="9" creationId="{1FCDFF21-7C5A-2288-D8F7-778D68D2D8C8}"/>
          </ac:picMkLst>
        </pc:picChg>
        <pc:picChg chg="del">
          <ac:chgData name="Zack Lewis Isriel" userId="0f02f941-67d0-4d77-ba3c-28c0159a2e01" providerId="ADAL" clId="{3DB048CD-C40D-450D-BB39-3DA8C5AAE62F}" dt="2022-10-10T22:34:25.535" v="1833" actId="478"/>
          <ac:picMkLst>
            <pc:docMk/>
            <pc:sldMk cId="1557134492" sldId="291"/>
            <ac:picMk id="10" creationId="{C6E7E4DF-7D0B-859B-0D9F-5DF7F3866CF9}"/>
          </ac:picMkLst>
        </pc:picChg>
        <pc:picChg chg="mod">
          <ac:chgData name="Zack Lewis Isriel" userId="0f02f941-67d0-4d77-ba3c-28c0159a2e01" providerId="ADAL" clId="{3DB048CD-C40D-450D-BB39-3DA8C5AAE62F}" dt="2022-10-10T22:35:23.209" v="1849" actId="1038"/>
          <ac:picMkLst>
            <pc:docMk/>
            <pc:sldMk cId="1557134492" sldId="291"/>
            <ac:picMk id="11" creationId="{695ADD55-9920-C275-B94A-32943DA7854E}"/>
          </ac:picMkLst>
        </pc:picChg>
        <pc:picChg chg="del">
          <ac:chgData name="Zack Lewis Isriel" userId="0f02f941-67d0-4d77-ba3c-28c0159a2e01" providerId="ADAL" clId="{3DB048CD-C40D-450D-BB39-3DA8C5AAE62F}" dt="2022-10-10T22:34:24.755" v="1832" actId="478"/>
          <ac:picMkLst>
            <pc:docMk/>
            <pc:sldMk cId="1557134492" sldId="291"/>
            <ac:picMk id="12" creationId="{D1BFC466-EEA7-E775-3908-1E378D3C8CD2}"/>
          </ac:picMkLst>
        </pc:picChg>
        <pc:picChg chg="del">
          <ac:chgData name="Zack Lewis Isriel" userId="0f02f941-67d0-4d77-ba3c-28c0159a2e01" providerId="ADAL" clId="{3DB048CD-C40D-450D-BB39-3DA8C5AAE62F}" dt="2022-10-10T22:33:21.443" v="1822" actId="478"/>
          <ac:picMkLst>
            <pc:docMk/>
            <pc:sldMk cId="1557134492" sldId="291"/>
            <ac:picMk id="1026" creationId="{EF11F5EC-E80E-42D5-E3F1-370E154536FE}"/>
          </ac:picMkLst>
        </pc:picChg>
        <pc:cxnChg chg="mod">
          <ac:chgData name="Zack Lewis Isriel" userId="0f02f941-67d0-4d77-ba3c-28c0159a2e01" providerId="ADAL" clId="{3DB048CD-C40D-450D-BB39-3DA8C5AAE62F}" dt="2022-10-10T21:18:07.295" v="378" actId="208"/>
          <ac:cxnSpMkLst>
            <pc:docMk/>
            <pc:sldMk cId="1557134492" sldId="291"/>
            <ac:cxnSpMk id="8" creationId="{DE83EEC8-CFD2-7CDE-62E0-9484E422DF24}"/>
          </ac:cxnSpMkLst>
        </pc:cxnChg>
      </pc:sldChg>
      <pc:sldChg chg="modSp mod delCm">
        <pc:chgData name="Zack Lewis Isriel" userId="0f02f941-67d0-4d77-ba3c-28c0159a2e01" providerId="ADAL" clId="{3DB048CD-C40D-450D-BB39-3DA8C5AAE62F}" dt="2022-10-10T22:36:02.426" v="1860" actId="20577"/>
        <pc:sldMkLst>
          <pc:docMk/>
          <pc:sldMk cId="4199972958" sldId="292"/>
        </pc:sldMkLst>
        <pc:spChg chg="mod">
          <ac:chgData name="Zack Lewis Isriel" userId="0f02f941-67d0-4d77-ba3c-28c0159a2e01" providerId="ADAL" clId="{3DB048CD-C40D-450D-BB39-3DA8C5AAE62F}" dt="2022-10-10T21:03:08.829" v="53" actId="242"/>
          <ac:spMkLst>
            <pc:docMk/>
            <pc:sldMk cId="4199972958" sldId="292"/>
            <ac:spMk id="4" creationId="{905959F4-7A7F-47AB-B339-AF4FE856EF0A}"/>
          </ac:spMkLst>
        </pc:spChg>
        <pc:spChg chg="mod">
          <ac:chgData name="Zack Lewis Isriel" userId="0f02f941-67d0-4d77-ba3c-28c0159a2e01" providerId="ADAL" clId="{3DB048CD-C40D-450D-BB39-3DA8C5AAE62F}" dt="2022-10-10T22:36:02.426" v="1860" actId="20577"/>
          <ac:spMkLst>
            <pc:docMk/>
            <pc:sldMk cId="4199972958" sldId="292"/>
            <ac:spMk id="44" creationId="{85B11679-DA74-4FF4-AD56-631D74624548}"/>
          </ac:spMkLst>
        </pc:spChg>
        <pc:cxnChg chg="mod">
          <ac:chgData name="Zack Lewis Isriel" userId="0f02f941-67d0-4d77-ba3c-28c0159a2e01" providerId="ADAL" clId="{3DB048CD-C40D-450D-BB39-3DA8C5AAE62F}" dt="2022-10-10T21:18:13.968" v="379" actId="208"/>
          <ac:cxnSpMkLst>
            <pc:docMk/>
            <pc:sldMk cId="4199972958" sldId="292"/>
            <ac:cxnSpMk id="3" creationId="{624713E2-52CC-4D8B-DAE6-9FE7546CE134}"/>
          </ac:cxnSpMkLst>
        </pc:cxnChg>
      </pc:sldChg>
      <pc:sldChg chg="modSp mod delCm">
        <pc:chgData name="Zack Lewis Isriel" userId="0f02f941-67d0-4d77-ba3c-28c0159a2e01" providerId="ADAL" clId="{3DB048CD-C40D-450D-BB39-3DA8C5AAE62F}" dt="2022-10-10T22:11:05.188" v="1654" actId="1592"/>
        <pc:sldMkLst>
          <pc:docMk/>
          <pc:sldMk cId="1456696548" sldId="295"/>
        </pc:sldMkLst>
        <pc:spChg chg="mod">
          <ac:chgData name="Zack Lewis Isriel" userId="0f02f941-67d0-4d77-ba3c-28c0159a2e01" providerId="ADAL" clId="{3DB048CD-C40D-450D-BB39-3DA8C5AAE62F}" dt="2022-10-10T21:03:03.728" v="52" actId="242"/>
          <ac:spMkLst>
            <pc:docMk/>
            <pc:sldMk cId="1456696548" sldId="295"/>
            <ac:spMk id="4" creationId="{905959F4-7A7F-47AB-B339-AF4FE856EF0A}"/>
          </ac:spMkLst>
        </pc:spChg>
        <pc:cxnChg chg="mod">
          <ac:chgData name="Zack Lewis Isriel" userId="0f02f941-67d0-4d77-ba3c-28c0159a2e01" providerId="ADAL" clId="{3DB048CD-C40D-450D-BB39-3DA8C5AAE62F}" dt="2022-10-10T21:17:58.229" v="377" actId="208"/>
          <ac:cxnSpMkLst>
            <pc:docMk/>
            <pc:sldMk cId="1456696548" sldId="295"/>
            <ac:cxnSpMk id="93" creationId="{FB649490-06DE-9504-3FB5-42277254F793}"/>
          </ac:cxnSpMkLst>
        </pc:cxnChg>
      </pc:sldChg>
      <pc:sldChg chg="modSp mod">
        <pc:chgData name="Zack Lewis Isriel" userId="0f02f941-67d0-4d77-ba3c-28c0159a2e01" providerId="ADAL" clId="{3DB048CD-C40D-450D-BB39-3DA8C5AAE62F}" dt="2022-10-10T21:03:17.243" v="54" actId="242"/>
        <pc:sldMkLst>
          <pc:docMk/>
          <pc:sldMk cId="1741756122" sldId="296"/>
        </pc:sldMkLst>
        <pc:spChg chg="mod">
          <ac:chgData name="Zack Lewis Isriel" userId="0f02f941-67d0-4d77-ba3c-28c0159a2e01" providerId="ADAL" clId="{3DB048CD-C40D-450D-BB39-3DA8C5AAE62F}" dt="2022-10-10T21:03:17.243" v="54" actId="242"/>
          <ac:spMkLst>
            <pc:docMk/>
            <pc:sldMk cId="1741756122" sldId="296"/>
            <ac:spMk id="4" creationId="{905959F4-7A7F-47AB-B339-AF4FE856EF0A}"/>
          </ac:spMkLst>
        </pc:spChg>
      </pc:sldChg>
      <pc:sldChg chg="modSp mod delCm">
        <pc:chgData name="Zack Lewis Isriel" userId="0f02f941-67d0-4d77-ba3c-28c0159a2e01" providerId="ADAL" clId="{3DB048CD-C40D-450D-BB39-3DA8C5AAE62F}" dt="2022-10-10T22:11:26.782" v="1663" actId="1592"/>
        <pc:sldMkLst>
          <pc:docMk/>
          <pc:sldMk cId="805528470" sldId="297"/>
        </pc:sldMkLst>
        <pc:spChg chg="mod">
          <ac:chgData name="Zack Lewis Isriel" userId="0f02f941-67d0-4d77-ba3c-28c0159a2e01" providerId="ADAL" clId="{3DB048CD-C40D-450D-BB39-3DA8C5AAE62F}" dt="2022-10-10T21:03:32.244" v="55" actId="242"/>
          <ac:spMkLst>
            <pc:docMk/>
            <pc:sldMk cId="805528470" sldId="297"/>
            <ac:spMk id="4" creationId="{905959F4-7A7F-47AB-B339-AF4FE856EF0A}"/>
          </ac:spMkLst>
        </pc:spChg>
        <pc:spChg chg="mod">
          <ac:chgData name="Zack Lewis Isriel" userId="0f02f941-67d0-4d77-ba3c-28c0159a2e01" providerId="ADAL" clId="{3DB048CD-C40D-450D-BB39-3DA8C5AAE62F}" dt="2022-10-10T22:07:09.131" v="1635" actId="1076"/>
          <ac:spMkLst>
            <pc:docMk/>
            <pc:sldMk cId="805528470" sldId="297"/>
            <ac:spMk id="44" creationId="{85B11679-DA74-4FF4-AD56-631D74624548}"/>
          </ac:spMkLst>
        </pc:spChg>
        <pc:cxnChg chg="mod">
          <ac:chgData name="Zack Lewis Isriel" userId="0f02f941-67d0-4d77-ba3c-28c0159a2e01" providerId="ADAL" clId="{3DB048CD-C40D-450D-BB39-3DA8C5AAE62F}" dt="2022-10-10T21:18:30.766" v="381" actId="208"/>
          <ac:cxnSpMkLst>
            <pc:docMk/>
            <pc:sldMk cId="805528470" sldId="297"/>
            <ac:cxnSpMk id="3" creationId="{624713E2-52CC-4D8B-DAE6-9FE7546CE134}"/>
          </ac:cxnSpMkLst>
        </pc:cxnChg>
      </pc:sldChg>
      <pc:sldChg chg="modSp mod delCm">
        <pc:chgData name="Zack Lewis Isriel" userId="0f02f941-67d0-4d77-ba3c-28c0159a2e01" providerId="ADAL" clId="{3DB048CD-C40D-450D-BB39-3DA8C5AAE62F}" dt="2022-10-10T22:36:31.850" v="1892" actId="20577"/>
        <pc:sldMkLst>
          <pc:docMk/>
          <pc:sldMk cId="2877083231" sldId="299"/>
        </pc:sldMkLst>
        <pc:spChg chg="mod">
          <ac:chgData name="Zack Lewis Isriel" userId="0f02f941-67d0-4d77-ba3c-28c0159a2e01" providerId="ADAL" clId="{3DB048CD-C40D-450D-BB39-3DA8C5AAE62F}" dt="2022-10-10T21:03:38.908" v="56" actId="242"/>
          <ac:spMkLst>
            <pc:docMk/>
            <pc:sldMk cId="2877083231" sldId="299"/>
            <ac:spMk id="4" creationId="{905959F4-7A7F-47AB-B339-AF4FE856EF0A}"/>
          </ac:spMkLst>
        </pc:spChg>
        <pc:spChg chg="mod">
          <ac:chgData name="Zack Lewis Isriel" userId="0f02f941-67d0-4d77-ba3c-28c0159a2e01" providerId="ADAL" clId="{3DB048CD-C40D-450D-BB39-3DA8C5AAE62F}" dt="2022-10-10T22:36:31.850" v="1892" actId="20577"/>
          <ac:spMkLst>
            <pc:docMk/>
            <pc:sldMk cId="2877083231" sldId="299"/>
            <ac:spMk id="44" creationId="{85B11679-DA74-4FF4-AD56-631D74624548}"/>
          </ac:spMkLst>
        </pc:spChg>
        <pc:cxnChg chg="mod">
          <ac:chgData name="Zack Lewis Isriel" userId="0f02f941-67d0-4d77-ba3c-28c0159a2e01" providerId="ADAL" clId="{3DB048CD-C40D-450D-BB39-3DA8C5AAE62F}" dt="2022-10-10T21:19:08.109" v="382" actId="208"/>
          <ac:cxnSpMkLst>
            <pc:docMk/>
            <pc:sldMk cId="2877083231" sldId="299"/>
            <ac:cxnSpMk id="3" creationId="{624713E2-52CC-4D8B-DAE6-9FE7546CE134}"/>
          </ac:cxnSpMkLst>
        </pc:cxnChg>
      </pc:sldChg>
      <pc:sldChg chg="modSp mod delCm">
        <pc:chgData name="Zack Lewis Isriel" userId="0f02f941-67d0-4d77-ba3c-28c0159a2e01" providerId="ADAL" clId="{3DB048CD-C40D-450D-BB39-3DA8C5AAE62F}" dt="2022-10-10T22:36:53.097" v="1894" actId="1076"/>
        <pc:sldMkLst>
          <pc:docMk/>
          <pc:sldMk cId="2463376675" sldId="300"/>
        </pc:sldMkLst>
        <pc:spChg chg="mod">
          <ac:chgData name="Zack Lewis Isriel" userId="0f02f941-67d0-4d77-ba3c-28c0159a2e01" providerId="ADAL" clId="{3DB048CD-C40D-450D-BB39-3DA8C5AAE62F}" dt="2022-10-10T21:03:43.508" v="57" actId="242"/>
          <ac:spMkLst>
            <pc:docMk/>
            <pc:sldMk cId="2463376675" sldId="300"/>
            <ac:spMk id="7" creationId="{75DD6746-0F08-FB47-B21B-EC2C0DB507F7}"/>
          </ac:spMkLst>
        </pc:spChg>
        <pc:spChg chg="mod">
          <ac:chgData name="Zack Lewis Isriel" userId="0f02f941-67d0-4d77-ba3c-28c0159a2e01" providerId="ADAL" clId="{3DB048CD-C40D-450D-BB39-3DA8C5AAE62F}" dt="2022-10-10T22:06:22.747" v="1569" actId="403"/>
          <ac:spMkLst>
            <pc:docMk/>
            <pc:sldMk cId="2463376675" sldId="300"/>
            <ac:spMk id="8" creationId="{6F80A38F-7970-EF4E-7E63-FC3626FA1ACA}"/>
          </ac:spMkLst>
        </pc:spChg>
        <pc:spChg chg="mod">
          <ac:chgData name="Zack Lewis Isriel" userId="0f02f941-67d0-4d77-ba3c-28c0159a2e01" providerId="ADAL" clId="{3DB048CD-C40D-450D-BB39-3DA8C5AAE62F}" dt="2022-10-10T22:36:53.097" v="1894" actId="1076"/>
          <ac:spMkLst>
            <pc:docMk/>
            <pc:sldMk cId="2463376675" sldId="300"/>
            <ac:spMk id="9" creationId="{1101A976-22B2-EB22-8FD7-E3A85C2E5CE2}"/>
          </ac:spMkLst>
        </pc:spChg>
        <pc:spChg chg="mod">
          <ac:chgData name="Zack Lewis Isriel" userId="0f02f941-67d0-4d77-ba3c-28c0159a2e01" providerId="ADAL" clId="{3DB048CD-C40D-450D-BB39-3DA8C5AAE62F}" dt="2022-10-10T22:06:16.123" v="1567" actId="403"/>
          <ac:spMkLst>
            <pc:docMk/>
            <pc:sldMk cId="2463376675" sldId="300"/>
            <ac:spMk id="44" creationId="{85B11679-DA74-4FF4-AD56-631D74624548}"/>
          </ac:spMkLst>
        </pc:spChg>
        <pc:cxnChg chg="mod">
          <ac:chgData name="Zack Lewis Isriel" userId="0f02f941-67d0-4d77-ba3c-28c0159a2e01" providerId="ADAL" clId="{3DB048CD-C40D-450D-BB39-3DA8C5AAE62F}" dt="2022-10-10T21:19:30.601" v="383" actId="208"/>
          <ac:cxnSpMkLst>
            <pc:docMk/>
            <pc:sldMk cId="2463376675" sldId="300"/>
            <ac:cxnSpMk id="3" creationId="{624713E2-52CC-4D8B-DAE6-9FE7546CE134}"/>
          </ac:cxnSpMkLst>
        </pc:cxnChg>
      </pc:sldChg>
      <pc:sldChg chg="modSp mod delCm">
        <pc:chgData name="Zack Lewis Isriel" userId="0f02f941-67d0-4d77-ba3c-28c0159a2e01" providerId="ADAL" clId="{3DB048CD-C40D-450D-BB39-3DA8C5AAE62F}" dt="2022-10-10T22:40:41.123" v="1915" actId="208"/>
        <pc:sldMkLst>
          <pc:docMk/>
          <pc:sldMk cId="1828671159" sldId="302"/>
        </pc:sldMkLst>
        <pc:spChg chg="mod">
          <ac:chgData name="Zack Lewis Isriel" userId="0f02f941-67d0-4d77-ba3c-28c0159a2e01" providerId="ADAL" clId="{3DB048CD-C40D-450D-BB39-3DA8C5AAE62F}" dt="2022-10-10T21:03:48.206" v="58" actId="242"/>
          <ac:spMkLst>
            <pc:docMk/>
            <pc:sldMk cId="1828671159" sldId="302"/>
            <ac:spMk id="7" creationId="{5FF6EC4E-BFC7-5150-038B-5FFCDC1715CE}"/>
          </ac:spMkLst>
        </pc:spChg>
        <pc:spChg chg="mod">
          <ac:chgData name="Zack Lewis Isriel" userId="0f02f941-67d0-4d77-ba3c-28c0159a2e01" providerId="ADAL" clId="{3DB048CD-C40D-450D-BB39-3DA8C5AAE62F}" dt="2022-10-10T22:37:14.160" v="1895" actId="115"/>
          <ac:spMkLst>
            <pc:docMk/>
            <pc:sldMk cId="1828671159" sldId="302"/>
            <ac:spMk id="44" creationId="{85B11679-DA74-4FF4-AD56-631D74624548}"/>
          </ac:spMkLst>
        </pc:spChg>
        <pc:graphicFrameChg chg="mod">
          <ac:chgData name="Zack Lewis Isriel" userId="0f02f941-67d0-4d77-ba3c-28c0159a2e01" providerId="ADAL" clId="{3DB048CD-C40D-450D-BB39-3DA8C5AAE62F}" dt="2022-10-10T22:40:41.123" v="1915" actId="208"/>
          <ac:graphicFrameMkLst>
            <pc:docMk/>
            <pc:sldMk cId="1828671159" sldId="302"/>
            <ac:graphicFrameMk id="4" creationId="{8E1D335C-26A6-1429-6807-DD803E818356}"/>
          </ac:graphicFrameMkLst>
        </pc:graphicFrameChg>
        <pc:cxnChg chg="mod">
          <ac:chgData name="Zack Lewis Isriel" userId="0f02f941-67d0-4d77-ba3c-28c0159a2e01" providerId="ADAL" clId="{3DB048CD-C40D-450D-BB39-3DA8C5AAE62F}" dt="2022-10-10T21:19:57.015" v="384" actId="208"/>
          <ac:cxnSpMkLst>
            <pc:docMk/>
            <pc:sldMk cId="1828671159" sldId="302"/>
            <ac:cxnSpMk id="3" creationId="{624713E2-52CC-4D8B-DAE6-9FE7546CE134}"/>
          </ac:cxnSpMkLst>
        </pc:cxnChg>
      </pc:sldChg>
      <pc:sldChg chg="addSp delSp modSp mod delCm">
        <pc:chgData name="Zack Lewis Isriel" userId="0f02f941-67d0-4d77-ba3c-28c0159a2e01" providerId="ADAL" clId="{3DB048CD-C40D-450D-BB39-3DA8C5AAE62F}" dt="2022-10-10T22:28:54.221" v="1817" actId="1076"/>
        <pc:sldMkLst>
          <pc:docMk/>
          <pc:sldMk cId="3491024440" sldId="303"/>
        </pc:sldMkLst>
        <pc:spChg chg="mod">
          <ac:chgData name="Zack Lewis Isriel" userId="0f02f941-67d0-4d77-ba3c-28c0159a2e01" providerId="ADAL" clId="{3DB048CD-C40D-450D-BB39-3DA8C5AAE62F}" dt="2022-10-10T22:28:54.221" v="1817" actId="1076"/>
          <ac:spMkLst>
            <pc:docMk/>
            <pc:sldMk cId="3491024440" sldId="303"/>
            <ac:spMk id="5" creationId="{830CEB48-83AA-4406-BB5E-0452F42D5134}"/>
          </ac:spMkLst>
        </pc:spChg>
        <pc:picChg chg="add mod">
          <ac:chgData name="Zack Lewis Isriel" userId="0f02f941-67d0-4d77-ba3c-28c0159a2e01" providerId="ADAL" clId="{3DB048CD-C40D-450D-BB39-3DA8C5AAE62F}" dt="2022-10-10T22:17:12.419" v="1723" actId="1076"/>
          <ac:picMkLst>
            <pc:docMk/>
            <pc:sldMk cId="3491024440" sldId="303"/>
            <ac:picMk id="3" creationId="{C5B70C55-E4DA-7463-D7C2-C7B82237201F}"/>
          </ac:picMkLst>
        </pc:picChg>
        <pc:picChg chg="mod ord">
          <ac:chgData name="Zack Lewis Isriel" userId="0f02f941-67d0-4d77-ba3c-28c0159a2e01" providerId="ADAL" clId="{3DB048CD-C40D-450D-BB39-3DA8C5AAE62F}" dt="2022-10-10T22:26:39.011" v="1799" actId="14100"/>
          <ac:picMkLst>
            <pc:docMk/>
            <pc:sldMk cId="3491024440" sldId="303"/>
            <ac:picMk id="6" creationId="{ABB13A3E-30C1-9943-EBAA-572BD7EE41D1}"/>
          </ac:picMkLst>
        </pc:picChg>
        <pc:picChg chg="add mod modCrop">
          <ac:chgData name="Zack Lewis Isriel" userId="0f02f941-67d0-4d77-ba3c-28c0159a2e01" providerId="ADAL" clId="{3DB048CD-C40D-450D-BB39-3DA8C5AAE62F}" dt="2022-10-10T22:20:16.229" v="1760" actId="1076"/>
          <ac:picMkLst>
            <pc:docMk/>
            <pc:sldMk cId="3491024440" sldId="303"/>
            <ac:picMk id="7" creationId="{D9A542C4-7393-B5D3-9EBC-9878A942C929}"/>
          </ac:picMkLst>
        </pc:picChg>
        <pc:picChg chg="add mod">
          <ac:chgData name="Zack Lewis Isriel" userId="0f02f941-67d0-4d77-ba3c-28c0159a2e01" providerId="ADAL" clId="{3DB048CD-C40D-450D-BB39-3DA8C5AAE62F}" dt="2022-10-10T22:19:23.185" v="1751" actId="1076"/>
          <ac:picMkLst>
            <pc:docMk/>
            <pc:sldMk cId="3491024440" sldId="303"/>
            <ac:picMk id="10" creationId="{D0EEA491-44D3-4A31-4736-750889359104}"/>
          </ac:picMkLst>
        </pc:picChg>
        <pc:picChg chg="add mod ord">
          <ac:chgData name="Zack Lewis Isriel" userId="0f02f941-67d0-4d77-ba3c-28c0159a2e01" providerId="ADAL" clId="{3DB048CD-C40D-450D-BB39-3DA8C5AAE62F}" dt="2022-10-10T22:26:22.860" v="1795" actId="166"/>
          <ac:picMkLst>
            <pc:docMk/>
            <pc:sldMk cId="3491024440" sldId="303"/>
            <ac:picMk id="12" creationId="{B2F7061D-B648-2B52-F7DF-34B2EC93A79A}"/>
          </ac:picMkLst>
        </pc:picChg>
        <pc:picChg chg="add mod">
          <ac:chgData name="Zack Lewis Isriel" userId="0f02f941-67d0-4d77-ba3c-28c0159a2e01" providerId="ADAL" clId="{3DB048CD-C40D-450D-BB39-3DA8C5AAE62F}" dt="2022-10-10T22:19:55.846" v="1755" actId="1076"/>
          <ac:picMkLst>
            <pc:docMk/>
            <pc:sldMk cId="3491024440" sldId="303"/>
            <ac:picMk id="14" creationId="{DA5B983F-E77C-1C07-0969-6531709F4892}"/>
          </ac:picMkLst>
        </pc:picChg>
        <pc:picChg chg="add mod">
          <ac:chgData name="Zack Lewis Isriel" userId="0f02f941-67d0-4d77-ba3c-28c0159a2e01" providerId="ADAL" clId="{3DB048CD-C40D-450D-BB39-3DA8C5AAE62F}" dt="2022-10-10T22:21:05.034" v="1764" actId="1076"/>
          <ac:picMkLst>
            <pc:docMk/>
            <pc:sldMk cId="3491024440" sldId="303"/>
            <ac:picMk id="15" creationId="{4A3A0ACC-C4BB-9E67-9AA2-F149BA40B581}"/>
          </ac:picMkLst>
        </pc:picChg>
        <pc:picChg chg="add mod">
          <ac:chgData name="Zack Lewis Isriel" userId="0f02f941-67d0-4d77-ba3c-28c0159a2e01" providerId="ADAL" clId="{3DB048CD-C40D-450D-BB39-3DA8C5AAE62F}" dt="2022-10-10T22:24:04.802" v="1779" actId="1076"/>
          <ac:picMkLst>
            <pc:docMk/>
            <pc:sldMk cId="3491024440" sldId="303"/>
            <ac:picMk id="16" creationId="{CC86C065-B37F-0A33-271B-19C3CD97325F}"/>
          </ac:picMkLst>
        </pc:picChg>
        <pc:picChg chg="add mod ord">
          <ac:chgData name="Zack Lewis Isriel" userId="0f02f941-67d0-4d77-ba3c-28c0159a2e01" providerId="ADAL" clId="{3DB048CD-C40D-450D-BB39-3DA8C5AAE62F}" dt="2022-10-10T22:28:49.414" v="1816" actId="1076"/>
          <ac:picMkLst>
            <pc:docMk/>
            <pc:sldMk cId="3491024440" sldId="303"/>
            <ac:picMk id="17" creationId="{55765449-778A-F916-B7D9-AF0F981717CA}"/>
          </ac:picMkLst>
        </pc:picChg>
        <pc:picChg chg="add mod modCrop">
          <ac:chgData name="Zack Lewis Isriel" userId="0f02f941-67d0-4d77-ba3c-28c0159a2e01" providerId="ADAL" clId="{3DB048CD-C40D-450D-BB39-3DA8C5AAE62F}" dt="2022-10-10T22:26:17.245" v="1794" actId="14100"/>
          <ac:picMkLst>
            <pc:docMk/>
            <pc:sldMk cId="3491024440" sldId="303"/>
            <ac:picMk id="18" creationId="{E5D7A2BE-BCD3-3A03-F5E6-6A1762607642}"/>
          </ac:picMkLst>
        </pc:picChg>
        <pc:picChg chg="add mod modCrop">
          <ac:chgData name="Zack Lewis Isriel" userId="0f02f941-67d0-4d77-ba3c-28c0159a2e01" providerId="ADAL" clId="{3DB048CD-C40D-450D-BB39-3DA8C5AAE62F}" dt="2022-10-10T22:28:26.242" v="1814" actId="1076"/>
          <ac:picMkLst>
            <pc:docMk/>
            <pc:sldMk cId="3491024440" sldId="303"/>
            <ac:picMk id="19" creationId="{8DB5532C-1B15-7D7E-B9DF-8749C7CB0572}"/>
          </ac:picMkLst>
        </pc:picChg>
        <pc:picChg chg="mod">
          <ac:chgData name="Zack Lewis Isriel" userId="0f02f941-67d0-4d77-ba3c-28c0159a2e01" providerId="ADAL" clId="{3DB048CD-C40D-450D-BB39-3DA8C5AAE62F}" dt="2022-10-10T22:19:04.105" v="1749" actId="1076"/>
          <ac:picMkLst>
            <pc:docMk/>
            <pc:sldMk cId="3491024440" sldId="303"/>
            <ac:picMk id="1026" creationId="{A54C03AD-CBC2-901E-3BCC-0669AF2C7E10}"/>
          </ac:picMkLst>
        </pc:picChg>
        <pc:picChg chg="del mod">
          <ac:chgData name="Zack Lewis Isriel" userId="0f02f941-67d0-4d77-ba3c-28c0159a2e01" providerId="ADAL" clId="{3DB048CD-C40D-450D-BB39-3DA8C5AAE62F}" dt="2022-10-10T22:16:23.964" v="1712" actId="478"/>
          <ac:picMkLst>
            <pc:docMk/>
            <pc:sldMk cId="3491024440" sldId="303"/>
            <ac:picMk id="1030" creationId="{03F83CA5-F391-DD05-37F8-926CBF2720CB}"/>
          </ac:picMkLst>
        </pc:picChg>
        <pc:picChg chg="del mod">
          <ac:chgData name="Zack Lewis Isriel" userId="0f02f941-67d0-4d77-ba3c-28c0159a2e01" providerId="ADAL" clId="{3DB048CD-C40D-450D-BB39-3DA8C5AAE62F}" dt="2022-10-10T22:28:32.303" v="1815" actId="478"/>
          <ac:picMkLst>
            <pc:docMk/>
            <pc:sldMk cId="3491024440" sldId="303"/>
            <ac:picMk id="1032" creationId="{4C68467B-1B90-B173-86E8-18592BE85B11}"/>
          </ac:picMkLst>
        </pc:picChg>
        <pc:picChg chg="mod">
          <ac:chgData name="Zack Lewis Isriel" userId="0f02f941-67d0-4d77-ba3c-28c0159a2e01" providerId="ADAL" clId="{3DB048CD-C40D-450D-BB39-3DA8C5AAE62F}" dt="2022-10-10T22:21:14.214" v="1767" actId="1076"/>
          <ac:picMkLst>
            <pc:docMk/>
            <pc:sldMk cId="3491024440" sldId="303"/>
            <ac:picMk id="1034" creationId="{42441764-169C-D54D-BD37-6156036995AE}"/>
          </ac:picMkLst>
        </pc:picChg>
        <pc:picChg chg="mod">
          <ac:chgData name="Zack Lewis Isriel" userId="0f02f941-67d0-4d77-ba3c-28c0159a2e01" providerId="ADAL" clId="{3DB048CD-C40D-450D-BB39-3DA8C5AAE62F}" dt="2022-10-10T22:17:17.200" v="1725" actId="14100"/>
          <ac:picMkLst>
            <pc:docMk/>
            <pc:sldMk cId="3491024440" sldId="303"/>
            <ac:picMk id="1040" creationId="{EC7AB4DB-5200-D768-AFE9-7005A4E19BD4}"/>
          </ac:picMkLst>
        </pc:picChg>
        <pc:picChg chg="mod">
          <ac:chgData name="Zack Lewis Isriel" userId="0f02f941-67d0-4d77-ba3c-28c0159a2e01" providerId="ADAL" clId="{3DB048CD-C40D-450D-BB39-3DA8C5AAE62F}" dt="2022-10-10T22:23:13.460" v="1777" actId="1076"/>
          <ac:picMkLst>
            <pc:docMk/>
            <pc:sldMk cId="3491024440" sldId="303"/>
            <ac:picMk id="1042" creationId="{7D1DA690-072A-E8C2-2095-2C0DD9C4A8F8}"/>
          </ac:picMkLst>
        </pc:picChg>
      </pc:sldChg>
      <pc:sldChg chg="modSp mod delCm">
        <pc:chgData name="Zack Lewis Isriel" userId="0f02f941-67d0-4d77-ba3c-28c0159a2e01" providerId="ADAL" clId="{3DB048CD-C40D-450D-BB39-3DA8C5AAE62F}" dt="2022-10-10T22:11:43.443" v="1677" actId="1592"/>
        <pc:sldMkLst>
          <pc:docMk/>
          <pc:sldMk cId="3197568172" sldId="314"/>
        </pc:sldMkLst>
        <pc:spChg chg="mod">
          <ac:chgData name="Zack Lewis Isriel" userId="0f02f941-67d0-4d77-ba3c-28c0159a2e01" providerId="ADAL" clId="{3DB048CD-C40D-450D-BB39-3DA8C5AAE62F}" dt="2022-10-10T21:04:14.352" v="64" actId="242"/>
          <ac:spMkLst>
            <pc:docMk/>
            <pc:sldMk cId="3197568172" sldId="314"/>
            <ac:spMk id="4" creationId="{905959F4-7A7F-47AB-B339-AF4FE856EF0A}"/>
          </ac:spMkLst>
        </pc:spChg>
      </pc:sldChg>
      <pc:sldChg chg="delCm">
        <pc:chgData name="Zack Lewis Isriel" userId="0f02f941-67d0-4d77-ba3c-28c0159a2e01" providerId="ADAL" clId="{3DB048CD-C40D-450D-BB39-3DA8C5AAE62F}" dt="2022-10-10T22:11:17.040" v="1659" actId="1592"/>
        <pc:sldMkLst>
          <pc:docMk/>
          <pc:sldMk cId="122901741" sldId="316"/>
        </pc:sldMkLst>
      </pc:sldChg>
      <pc:sldChg chg="delCm">
        <pc:chgData name="Zack Lewis Isriel" userId="0f02f941-67d0-4d77-ba3c-28c0159a2e01" providerId="ADAL" clId="{3DB048CD-C40D-450D-BB39-3DA8C5AAE62F}" dt="2022-10-10T22:11:31.506" v="1668" actId="1592"/>
        <pc:sldMkLst>
          <pc:docMk/>
          <pc:sldMk cId="2170544408" sldId="320"/>
        </pc:sldMkLst>
      </pc:sldChg>
      <pc:sldChg chg="modSp mod">
        <pc:chgData name="Zack Lewis Isriel" userId="0f02f941-67d0-4d77-ba3c-28c0159a2e01" providerId="ADAL" clId="{3DB048CD-C40D-450D-BB39-3DA8C5AAE62F}" dt="2022-10-10T21:12:56.539" v="375" actId="1035"/>
        <pc:sldMkLst>
          <pc:docMk/>
          <pc:sldMk cId="3830570915" sldId="327"/>
        </pc:sldMkLst>
        <pc:picChg chg="mod">
          <ac:chgData name="Zack Lewis Isriel" userId="0f02f941-67d0-4d77-ba3c-28c0159a2e01" providerId="ADAL" clId="{3DB048CD-C40D-450D-BB39-3DA8C5AAE62F}" dt="2022-10-10T21:12:56.539" v="375" actId="1035"/>
          <ac:picMkLst>
            <pc:docMk/>
            <pc:sldMk cId="3830570915" sldId="327"/>
            <ac:picMk id="6" creationId="{C062DD6D-7F02-81AD-691F-5DCF6B2B64CE}"/>
          </ac:picMkLst>
        </pc:picChg>
      </pc:sldChg>
      <pc:sldChg chg="delCm">
        <pc:chgData name="Zack Lewis Isriel" userId="0f02f941-67d0-4d77-ba3c-28c0159a2e01" providerId="ADAL" clId="{3DB048CD-C40D-450D-BB39-3DA8C5AAE62F}" dt="2022-10-10T22:11:46.140" v="1679" actId="1592"/>
        <pc:sldMkLst>
          <pc:docMk/>
          <pc:sldMk cId="1574275743" sldId="329"/>
        </pc:sldMkLst>
      </pc:sldChg>
      <pc:sldChg chg="add del">
        <pc:chgData name="Zack Lewis Isriel" userId="0f02f941-67d0-4d77-ba3c-28c0159a2e01" providerId="ADAL" clId="{3DB048CD-C40D-450D-BB39-3DA8C5AAE62F}" dt="2022-10-10T21:45:56.561" v="470" actId="47"/>
        <pc:sldMkLst>
          <pc:docMk/>
          <pc:sldMk cId="4012376823" sldId="332"/>
        </pc:sldMkLst>
      </pc:sldChg>
      <pc:sldChg chg="delCm">
        <pc:chgData name="Zack Lewis Isriel" userId="0f02f941-67d0-4d77-ba3c-28c0159a2e01" providerId="ADAL" clId="{3DB048CD-C40D-450D-BB39-3DA8C5AAE62F}" dt="2022-10-10T22:11:50.873" v="1683" actId="1592"/>
        <pc:sldMkLst>
          <pc:docMk/>
          <pc:sldMk cId="3782830073" sldId="336"/>
        </pc:sldMkLst>
      </pc:sldChg>
      <pc:sldChg chg="modSp mod delCm">
        <pc:chgData name="Zack Lewis Isriel" userId="0f02f941-67d0-4d77-ba3c-28c0159a2e01" providerId="ADAL" clId="{3DB048CD-C40D-450D-BB39-3DA8C5AAE62F}" dt="2022-10-10T22:11:38.351" v="1676" actId="1592"/>
        <pc:sldMkLst>
          <pc:docMk/>
          <pc:sldMk cId="1968545873" sldId="342"/>
        </pc:sldMkLst>
        <pc:spChg chg="mod">
          <ac:chgData name="Zack Lewis Isriel" userId="0f02f941-67d0-4d77-ba3c-28c0159a2e01" providerId="ADAL" clId="{3DB048CD-C40D-450D-BB39-3DA8C5AAE62F}" dt="2022-10-10T21:03:56.359" v="60" actId="242"/>
          <ac:spMkLst>
            <pc:docMk/>
            <pc:sldMk cId="1968545873" sldId="342"/>
            <ac:spMk id="7" creationId="{F8F47F16-1157-6E4F-23A4-7634ED3D2C88}"/>
          </ac:spMkLst>
        </pc:spChg>
        <pc:picChg chg="mod">
          <ac:chgData name="Zack Lewis Isriel" userId="0f02f941-67d0-4d77-ba3c-28c0159a2e01" providerId="ADAL" clId="{3DB048CD-C40D-450D-BB39-3DA8C5AAE62F}" dt="2022-10-10T20:58:45.862" v="35" actId="1076"/>
          <ac:picMkLst>
            <pc:docMk/>
            <pc:sldMk cId="1968545873" sldId="342"/>
            <ac:picMk id="1026" creationId="{4D5AC54F-74E7-B672-338B-690358884C29}"/>
          </ac:picMkLst>
        </pc:picChg>
        <pc:cxnChg chg="mod">
          <ac:chgData name="Zack Lewis Isriel" userId="0f02f941-67d0-4d77-ba3c-28c0159a2e01" providerId="ADAL" clId="{3DB048CD-C40D-450D-BB39-3DA8C5AAE62F}" dt="2022-10-10T21:20:21.648" v="386" actId="208"/>
          <ac:cxnSpMkLst>
            <pc:docMk/>
            <pc:sldMk cId="1968545873" sldId="342"/>
            <ac:cxnSpMk id="3" creationId="{624713E2-52CC-4D8B-DAE6-9FE7546CE134}"/>
          </ac:cxnSpMkLst>
        </pc:cxnChg>
      </pc:sldChg>
      <pc:sldChg chg="modSp mod">
        <pc:chgData name="Zack Lewis Isriel" userId="0f02f941-67d0-4d77-ba3c-28c0159a2e01" providerId="ADAL" clId="{3DB048CD-C40D-450D-BB39-3DA8C5AAE62F}" dt="2022-10-10T21:20:28.339" v="387" actId="208"/>
        <pc:sldMkLst>
          <pc:docMk/>
          <pc:sldMk cId="2600276894" sldId="343"/>
        </pc:sldMkLst>
        <pc:spChg chg="mod">
          <ac:chgData name="Zack Lewis Isriel" userId="0f02f941-67d0-4d77-ba3c-28c0159a2e01" providerId="ADAL" clId="{3DB048CD-C40D-450D-BB39-3DA8C5AAE62F}" dt="2022-10-10T21:04:07.342" v="62" actId="242"/>
          <ac:spMkLst>
            <pc:docMk/>
            <pc:sldMk cId="2600276894" sldId="343"/>
            <ac:spMk id="7" creationId="{F8F47F16-1157-6E4F-23A4-7634ED3D2C88}"/>
          </ac:spMkLst>
        </pc:spChg>
        <pc:cxnChg chg="mod">
          <ac:chgData name="Zack Lewis Isriel" userId="0f02f941-67d0-4d77-ba3c-28c0159a2e01" providerId="ADAL" clId="{3DB048CD-C40D-450D-BB39-3DA8C5AAE62F}" dt="2022-10-10T21:20:28.339" v="387" actId="208"/>
          <ac:cxnSpMkLst>
            <pc:docMk/>
            <pc:sldMk cId="2600276894" sldId="343"/>
            <ac:cxnSpMk id="13" creationId="{7E019BDA-3CB0-517C-00BA-652A9BCD95F4}"/>
          </ac:cxnSpMkLst>
        </pc:cxnChg>
      </pc:sldChg>
      <pc:sldChg chg="modSp mod">
        <pc:chgData name="Zack Lewis Isriel" userId="0f02f941-67d0-4d77-ba3c-28c0159a2e01" providerId="ADAL" clId="{3DB048CD-C40D-450D-BB39-3DA8C5AAE62F}" dt="2022-10-10T21:04:03.493" v="61" actId="242"/>
        <pc:sldMkLst>
          <pc:docMk/>
          <pc:sldMk cId="1639797221" sldId="344"/>
        </pc:sldMkLst>
        <pc:spChg chg="mod">
          <ac:chgData name="Zack Lewis Isriel" userId="0f02f941-67d0-4d77-ba3c-28c0159a2e01" providerId="ADAL" clId="{3DB048CD-C40D-450D-BB39-3DA8C5AAE62F}" dt="2022-10-10T21:04:03.493" v="61" actId="242"/>
          <ac:spMkLst>
            <pc:docMk/>
            <pc:sldMk cId="1639797221" sldId="344"/>
            <ac:spMk id="7" creationId="{F8F47F16-1157-6E4F-23A4-7634ED3D2C88}"/>
          </ac:spMkLst>
        </pc:spChg>
      </pc:sldChg>
      <pc:sldChg chg="addSp delSp modSp mod">
        <pc:chgData name="Zack Lewis Isriel" userId="0f02f941-67d0-4d77-ba3c-28c0159a2e01" providerId="ADAL" clId="{3DB048CD-C40D-450D-BB39-3DA8C5AAE62F}" dt="2022-10-10T21:20:35.641" v="388" actId="208"/>
        <pc:sldMkLst>
          <pc:docMk/>
          <pc:sldMk cId="1446032161" sldId="345"/>
        </pc:sldMkLst>
        <pc:spChg chg="mod">
          <ac:chgData name="Zack Lewis Isriel" userId="0f02f941-67d0-4d77-ba3c-28c0159a2e01" providerId="ADAL" clId="{3DB048CD-C40D-450D-BB39-3DA8C5AAE62F}" dt="2022-10-10T21:04:10.245" v="63" actId="242"/>
          <ac:spMkLst>
            <pc:docMk/>
            <pc:sldMk cId="1446032161" sldId="345"/>
            <ac:spMk id="7" creationId="{F8F47F16-1157-6E4F-23A4-7634ED3D2C88}"/>
          </ac:spMkLst>
        </pc:spChg>
        <pc:spChg chg="mod">
          <ac:chgData name="Zack Lewis Isriel" userId="0f02f941-67d0-4d77-ba3c-28c0159a2e01" providerId="ADAL" clId="{3DB048CD-C40D-450D-BB39-3DA8C5AAE62F}" dt="2022-10-10T20:58:25.350" v="33" actId="1076"/>
          <ac:spMkLst>
            <pc:docMk/>
            <pc:sldMk cId="1446032161" sldId="345"/>
            <ac:spMk id="9" creationId="{299A7E70-FCD2-D3B5-6186-A32BB8AD9E14}"/>
          </ac:spMkLst>
        </pc:spChg>
        <pc:picChg chg="add mod">
          <ac:chgData name="Zack Lewis Isriel" userId="0f02f941-67d0-4d77-ba3c-28c0159a2e01" providerId="ADAL" clId="{3DB048CD-C40D-450D-BB39-3DA8C5AAE62F}" dt="2022-10-10T21:11:57.856" v="358"/>
          <ac:picMkLst>
            <pc:docMk/>
            <pc:sldMk cId="1446032161" sldId="345"/>
            <ac:picMk id="3" creationId="{0CB59C30-3D14-2479-3F98-2FE50E90DA87}"/>
          </ac:picMkLst>
        </pc:picChg>
        <pc:picChg chg="del mod">
          <ac:chgData name="Zack Lewis Isriel" userId="0f02f941-67d0-4d77-ba3c-28c0159a2e01" providerId="ADAL" clId="{3DB048CD-C40D-450D-BB39-3DA8C5AAE62F}" dt="2022-10-10T21:11:54.207" v="357" actId="478"/>
          <ac:picMkLst>
            <pc:docMk/>
            <pc:sldMk cId="1446032161" sldId="345"/>
            <ac:picMk id="6" creationId="{CCF16A6F-666B-2E54-7AE6-CFDB511B7573}"/>
          </ac:picMkLst>
        </pc:picChg>
        <pc:cxnChg chg="mod">
          <ac:chgData name="Zack Lewis Isriel" userId="0f02f941-67d0-4d77-ba3c-28c0159a2e01" providerId="ADAL" clId="{3DB048CD-C40D-450D-BB39-3DA8C5AAE62F}" dt="2022-10-10T21:20:35.641" v="388" actId="208"/>
          <ac:cxnSpMkLst>
            <pc:docMk/>
            <pc:sldMk cId="1446032161" sldId="345"/>
            <ac:cxnSpMk id="17" creationId="{2CA0FD78-EE21-987F-06D1-D4783C08CE3C}"/>
          </ac:cxnSpMkLst>
        </pc:cxnChg>
      </pc:sldChg>
      <pc:sldChg chg="modSp mod">
        <pc:chgData name="Zack Lewis Isriel" userId="0f02f941-67d0-4d77-ba3c-28c0159a2e01" providerId="ADAL" clId="{3DB048CD-C40D-450D-BB39-3DA8C5AAE62F}" dt="2022-10-10T21:04:17.563" v="65" actId="242"/>
        <pc:sldMkLst>
          <pc:docMk/>
          <pc:sldMk cId="3359519607" sldId="346"/>
        </pc:sldMkLst>
        <pc:spChg chg="mod">
          <ac:chgData name="Zack Lewis Isriel" userId="0f02f941-67d0-4d77-ba3c-28c0159a2e01" providerId="ADAL" clId="{3DB048CD-C40D-450D-BB39-3DA8C5AAE62F}" dt="2022-10-10T21:04:17.563" v="65" actId="242"/>
          <ac:spMkLst>
            <pc:docMk/>
            <pc:sldMk cId="3359519607" sldId="346"/>
            <ac:spMk id="4" creationId="{905959F4-7A7F-47AB-B339-AF4FE856EF0A}"/>
          </ac:spMkLst>
        </pc:spChg>
      </pc:sldChg>
      <pc:sldChg chg="modSp mod delCm">
        <pc:chgData name="Zack Lewis Isriel" userId="0f02f941-67d0-4d77-ba3c-28c0159a2e01" providerId="ADAL" clId="{3DB048CD-C40D-450D-BB39-3DA8C5AAE62F}" dt="2022-10-10T22:11:45.287" v="1678" actId="1592"/>
        <pc:sldMkLst>
          <pc:docMk/>
          <pc:sldMk cId="1583997090" sldId="347"/>
        </pc:sldMkLst>
        <pc:spChg chg="mod">
          <ac:chgData name="Zack Lewis Isriel" userId="0f02f941-67d0-4d77-ba3c-28c0159a2e01" providerId="ADAL" clId="{3DB048CD-C40D-450D-BB39-3DA8C5AAE62F}" dt="2022-10-10T21:04:20.603" v="66" actId="242"/>
          <ac:spMkLst>
            <pc:docMk/>
            <pc:sldMk cId="1583997090" sldId="347"/>
            <ac:spMk id="4" creationId="{905959F4-7A7F-47AB-B339-AF4FE856EF0A}"/>
          </ac:spMkLst>
        </pc:spChg>
      </pc:sldChg>
      <pc:sldChg chg="addSp delSp modSp mod delCm">
        <pc:chgData name="Zack Lewis Isriel" userId="0f02f941-67d0-4d77-ba3c-28c0159a2e01" providerId="ADAL" clId="{3DB048CD-C40D-450D-BB39-3DA8C5AAE62F}" dt="2022-10-10T22:40:35.746" v="1913" actId="208"/>
        <pc:sldMkLst>
          <pc:docMk/>
          <pc:sldMk cId="1287287521" sldId="348"/>
        </pc:sldMkLst>
        <pc:spChg chg="mod">
          <ac:chgData name="Zack Lewis Isriel" userId="0f02f941-67d0-4d77-ba3c-28c0159a2e01" providerId="ADAL" clId="{3DB048CD-C40D-450D-BB39-3DA8C5AAE62F}" dt="2022-10-10T21:03:52.024" v="59" actId="242"/>
          <ac:spMkLst>
            <pc:docMk/>
            <pc:sldMk cId="1287287521" sldId="348"/>
            <ac:spMk id="7" creationId="{5FF6EC4E-BFC7-5150-038B-5FFCDC1715CE}"/>
          </ac:spMkLst>
        </pc:spChg>
        <pc:spChg chg="mod">
          <ac:chgData name="Zack Lewis Isriel" userId="0f02f941-67d0-4d77-ba3c-28c0159a2e01" providerId="ADAL" clId="{3DB048CD-C40D-450D-BB39-3DA8C5AAE62F}" dt="2022-10-10T22:37:18.877" v="1898" actId="115"/>
          <ac:spMkLst>
            <pc:docMk/>
            <pc:sldMk cId="1287287521" sldId="348"/>
            <ac:spMk id="44" creationId="{85B11679-DA74-4FF4-AD56-631D74624548}"/>
          </ac:spMkLst>
        </pc:spChg>
        <pc:graphicFrameChg chg="del">
          <ac:chgData name="Zack Lewis Isriel" userId="0f02f941-67d0-4d77-ba3c-28c0159a2e01" providerId="ADAL" clId="{3DB048CD-C40D-450D-BB39-3DA8C5AAE62F}" dt="2022-10-10T20:56:38.532" v="8" actId="478"/>
          <ac:graphicFrameMkLst>
            <pc:docMk/>
            <pc:sldMk cId="1287287521" sldId="348"/>
            <ac:graphicFrameMk id="4" creationId="{730E5173-297E-F3CD-4DDF-7F8544243351}"/>
          </ac:graphicFrameMkLst>
        </pc:graphicFrameChg>
        <pc:graphicFrameChg chg="add mod">
          <ac:chgData name="Zack Lewis Isriel" userId="0f02f941-67d0-4d77-ba3c-28c0159a2e01" providerId="ADAL" clId="{3DB048CD-C40D-450D-BB39-3DA8C5AAE62F}" dt="2022-10-10T22:40:35.746" v="1913" actId="208"/>
          <ac:graphicFrameMkLst>
            <pc:docMk/>
            <pc:sldMk cId="1287287521" sldId="348"/>
            <ac:graphicFrameMk id="8" creationId="{0797C01E-02DE-7149-92B3-DC74688F7606}"/>
          </ac:graphicFrameMkLst>
        </pc:graphicFrameChg>
        <pc:cxnChg chg="mod">
          <ac:chgData name="Zack Lewis Isriel" userId="0f02f941-67d0-4d77-ba3c-28c0159a2e01" providerId="ADAL" clId="{3DB048CD-C40D-450D-BB39-3DA8C5AAE62F}" dt="2022-10-10T21:20:06.766" v="385" actId="208"/>
          <ac:cxnSpMkLst>
            <pc:docMk/>
            <pc:sldMk cId="1287287521" sldId="348"/>
            <ac:cxnSpMk id="3" creationId="{624713E2-52CC-4D8B-DAE6-9FE7546CE134}"/>
          </ac:cxnSpMkLst>
        </pc:cxnChg>
      </pc:sldChg>
      <pc:sldChg chg="new del">
        <pc:chgData name="Zack Lewis Isriel" userId="0f02f941-67d0-4d77-ba3c-28c0159a2e01" providerId="ADAL" clId="{3DB048CD-C40D-450D-BB39-3DA8C5AAE62F}" dt="2022-10-10T21:04:38.799" v="71" actId="47"/>
        <pc:sldMkLst>
          <pc:docMk/>
          <pc:sldMk cId="3167411763" sldId="349"/>
        </pc:sldMkLst>
      </pc:sldChg>
      <pc:sldChg chg="addSp delSp modSp add mod delCm">
        <pc:chgData name="Zack Lewis Isriel" userId="0f02f941-67d0-4d77-ba3c-28c0159a2e01" providerId="ADAL" clId="{3DB048CD-C40D-450D-BB39-3DA8C5AAE62F}" dt="2022-10-10T22:38:33.246" v="1907" actId="1038"/>
        <pc:sldMkLst>
          <pc:docMk/>
          <pc:sldMk cId="4043506130" sldId="350"/>
        </pc:sldMkLst>
        <pc:spChg chg="mod">
          <ac:chgData name="Zack Lewis Isriel" userId="0f02f941-67d0-4d77-ba3c-28c0159a2e01" providerId="ADAL" clId="{3DB048CD-C40D-450D-BB39-3DA8C5AAE62F}" dt="2022-10-10T21:57:42.036" v="1103" actId="20577"/>
          <ac:spMkLst>
            <pc:docMk/>
            <pc:sldMk cId="4043506130" sldId="350"/>
            <ac:spMk id="2" creationId="{61E709B1-AAF6-936B-E585-A93F60958494}"/>
          </ac:spMkLst>
        </pc:spChg>
        <pc:spChg chg="mod">
          <ac:chgData name="Zack Lewis Isriel" userId="0f02f941-67d0-4d77-ba3c-28c0159a2e01" providerId="ADAL" clId="{3DB048CD-C40D-450D-BB39-3DA8C5AAE62F}" dt="2022-10-10T21:57:15.367" v="1097" actId="242"/>
          <ac:spMkLst>
            <pc:docMk/>
            <pc:sldMk cId="4043506130" sldId="350"/>
            <ac:spMk id="4" creationId="{905959F4-7A7F-47AB-B339-AF4FE856EF0A}"/>
          </ac:spMkLst>
        </pc:spChg>
        <pc:spChg chg="mod">
          <ac:chgData name="Zack Lewis Isriel" userId="0f02f941-67d0-4d77-ba3c-28c0159a2e01" providerId="ADAL" clId="{3DB048CD-C40D-450D-BB39-3DA8C5AAE62F}" dt="2022-10-10T22:38:33.246" v="1907" actId="1038"/>
          <ac:spMkLst>
            <pc:docMk/>
            <pc:sldMk cId="4043506130" sldId="350"/>
            <ac:spMk id="7" creationId="{581ED75F-C4DD-D58B-572C-0E31F9D9B2F3}"/>
          </ac:spMkLst>
        </pc:spChg>
        <pc:spChg chg="del">
          <ac:chgData name="Zack Lewis Isriel" userId="0f02f941-67d0-4d77-ba3c-28c0159a2e01" providerId="ADAL" clId="{3DB048CD-C40D-450D-BB39-3DA8C5AAE62F}" dt="2022-10-10T21:04:44.387" v="72" actId="478"/>
          <ac:spMkLst>
            <pc:docMk/>
            <pc:sldMk cId="4043506130" sldId="350"/>
            <ac:spMk id="7" creationId="{C3906D2A-82E4-E4EB-DAE7-1BFE654CA18F}"/>
          </ac:spMkLst>
        </pc:spChg>
        <pc:spChg chg="del">
          <ac:chgData name="Zack Lewis Isriel" userId="0f02f941-67d0-4d77-ba3c-28c0159a2e01" providerId="ADAL" clId="{3DB048CD-C40D-450D-BB39-3DA8C5AAE62F}" dt="2022-10-10T21:04:49.770" v="76" actId="478"/>
          <ac:spMkLst>
            <pc:docMk/>
            <pc:sldMk cId="4043506130" sldId="350"/>
            <ac:spMk id="20" creationId="{8835A5CA-0702-B469-2BE0-A662D68070A5}"/>
          </ac:spMkLst>
        </pc:spChg>
        <pc:spChg chg="mod">
          <ac:chgData name="Zack Lewis Isriel" userId="0f02f941-67d0-4d77-ba3c-28c0159a2e01" providerId="ADAL" clId="{3DB048CD-C40D-450D-BB39-3DA8C5AAE62F}" dt="2022-10-10T22:05:00.241" v="1549" actId="403"/>
          <ac:spMkLst>
            <pc:docMk/>
            <pc:sldMk cId="4043506130" sldId="350"/>
            <ac:spMk id="44" creationId="{85B11679-DA74-4FF4-AD56-631D74624548}"/>
          </ac:spMkLst>
        </pc:spChg>
        <pc:picChg chg="mod">
          <ac:chgData name="Zack Lewis Isriel" userId="0f02f941-67d0-4d77-ba3c-28c0159a2e01" providerId="ADAL" clId="{3DB048CD-C40D-450D-BB39-3DA8C5AAE62F}" dt="2022-10-10T22:03:30.349" v="1537" actId="1036"/>
          <ac:picMkLst>
            <pc:docMk/>
            <pc:sldMk cId="4043506130" sldId="350"/>
            <ac:picMk id="8" creationId="{E2D9FA72-9185-42BE-B5C0-CC84ACD82223}"/>
          </ac:picMkLst>
        </pc:picChg>
        <pc:picChg chg="add del mod modCrop">
          <ac:chgData name="Zack Lewis Isriel" userId="0f02f941-67d0-4d77-ba3c-28c0159a2e01" providerId="ADAL" clId="{3DB048CD-C40D-450D-BB39-3DA8C5AAE62F}" dt="2022-10-10T21:42:06.184" v="419" actId="478"/>
          <ac:picMkLst>
            <pc:docMk/>
            <pc:sldMk cId="4043506130" sldId="350"/>
            <ac:picMk id="9" creationId="{5A17174E-4BAA-50E5-274D-8C802EA2AE3F}"/>
          </ac:picMkLst>
        </pc:picChg>
        <pc:picChg chg="add del mod modCrop">
          <ac:chgData name="Zack Lewis Isriel" userId="0f02f941-67d0-4d77-ba3c-28c0159a2e01" providerId="ADAL" clId="{3DB048CD-C40D-450D-BB39-3DA8C5AAE62F}" dt="2022-10-10T21:48:42.532" v="493" actId="478"/>
          <ac:picMkLst>
            <pc:docMk/>
            <pc:sldMk cId="4043506130" sldId="350"/>
            <ac:picMk id="9" creationId="{CF0B996A-C979-E0C7-D19E-4232CF167BFE}"/>
          </ac:picMkLst>
        </pc:picChg>
        <pc:picChg chg="del">
          <ac:chgData name="Zack Lewis Isriel" userId="0f02f941-67d0-4d77-ba3c-28c0159a2e01" providerId="ADAL" clId="{3DB048CD-C40D-450D-BB39-3DA8C5AAE62F}" dt="2022-10-10T21:04:47.560" v="73" actId="478"/>
          <ac:picMkLst>
            <pc:docMk/>
            <pc:sldMk cId="4043506130" sldId="350"/>
            <ac:picMk id="10" creationId="{B581D126-5B49-9285-D303-B58E27C0BACF}"/>
          </ac:picMkLst>
        </pc:picChg>
        <pc:picChg chg="add mod modCrop">
          <ac:chgData name="Zack Lewis Isriel" userId="0f02f941-67d0-4d77-ba3c-28c0159a2e01" providerId="ADAL" clId="{3DB048CD-C40D-450D-BB39-3DA8C5AAE62F}" dt="2022-10-10T22:05:18.205" v="1566" actId="1037"/>
          <ac:picMkLst>
            <pc:docMk/>
            <pc:sldMk cId="4043506130" sldId="350"/>
            <ac:picMk id="12" creationId="{84C3508A-50CE-CB87-61A6-862967CD0EB5}"/>
          </ac:picMkLst>
        </pc:picChg>
        <pc:picChg chg="del">
          <ac:chgData name="Zack Lewis Isriel" userId="0f02f941-67d0-4d77-ba3c-28c0159a2e01" providerId="ADAL" clId="{3DB048CD-C40D-450D-BB39-3DA8C5AAE62F}" dt="2022-10-10T21:04:47.998" v="74" actId="478"/>
          <ac:picMkLst>
            <pc:docMk/>
            <pc:sldMk cId="4043506130" sldId="350"/>
            <ac:picMk id="19" creationId="{9E28ADA2-FCAE-5854-B823-C86D5A73C1C2}"/>
          </ac:picMkLst>
        </pc:picChg>
        <pc:picChg chg="del">
          <ac:chgData name="Zack Lewis Isriel" userId="0f02f941-67d0-4d77-ba3c-28c0159a2e01" providerId="ADAL" clId="{3DB048CD-C40D-450D-BB39-3DA8C5AAE62F}" dt="2022-10-10T21:04:48.624" v="75" actId="478"/>
          <ac:picMkLst>
            <pc:docMk/>
            <pc:sldMk cId="4043506130" sldId="350"/>
            <ac:picMk id="22" creationId="{7B689A4D-26F0-D289-4F76-DDC15BD1C0E5}"/>
          </ac:picMkLst>
        </pc:picChg>
      </pc:sldChg>
      <pc:sldChg chg="modSp mod">
        <pc:chgData name="Zack Lewis Isriel" userId="0f02f941-67d0-4d77-ba3c-28c0159a2e01" providerId="ADAL" clId="{3DB048CD-C40D-450D-BB39-3DA8C5AAE62F}" dt="2022-10-10T21:22:39.169" v="415" actId="1037"/>
        <pc:sldMkLst>
          <pc:docMk/>
          <pc:sldMk cId="1263481632" sldId="351"/>
        </pc:sldMkLst>
        <pc:spChg chg="mod">
          <ac:chgData name="Zack Lewis Isriel" userId="0f02f941-67d0-4d77-ba3c-28c0159a2e01" providerId="ADAL" clId="{3DB048CD-C40D-450D-BB39-3DA8C5AAE62F}" dt="2022-10-10T21:22:26.037" v="401" actId="1038"/>
          <ac:spMkLst>
            <pc:docMk/>
            <pc:sldMk cId="1263481632" sldId="351"/>
            <ac:spMk id="11" creationId="{AB48AF38-F63C-9E7C-3ABA-952D41A6132D}"/>
          </ac:spMkLst>
        </pc:spChg>
        <pc:spChg chg="mod">
          <ac:chgData name="Zack Lewis Isriel" userId="0f02f941-67d0-4d77-ba3c-28c0159a2e01" providerId="ADAL" clId="{3DB048CD-C40D-450D-BB39-3DA8C5AAE62F}" dt="2022-10-10T21:22:26.037" v="401" actId="1038"/>
          <ac:spMkLst>
            <pc:docMk/>
            <pc:sldMk cId="1263481632" sldId="351"/>
            <ac:spMk id="17" creationId="{FC250534-9DC4-B1BC-DBB3-34DB8D31B898}"/>
          </ac:spMkLst>
        </pc:spChg>
        <pc:spChg chg="mod">
          <ac:chgData name="Zack Lewis Isriel" userId="0f02f941-67d0-4d77-ba3c-28c0159a2e01" providerId="ADAL" clId="{3DB048CD-C40D-450D-BB39-3DA8C5AAE62F}" dt="2022-10-10T21:22:39.169" v="415" actId="1037"/>
          <ac:spMkLst>
            <pc:docMk/>
            <pc:sldMk cId="1263481632" sldId="351"/>
            <ac:spMk id="20" creationId="{C78D14A9-9FE1-144B-E833-CA6033B8FDF9}"/>
          </ac:spMkLst>
        </pc:spChg>
        <pc:spChg chg="mod">
          <ac:chgData name="Zack Lewis Isriel" userId="0f02f941-67d0-4d77-ba3c-28c0159a2e01" providerId="ADAL" clId="{3DB048CD-C40D-450D-BB39-3DA8C5AAE62F}" dt="2022-10-10T21:22:39.169" v="415" actId="1037"/>
          <ac:spMkLst>
            <pc:docMk/>
            <pc:sldMk cId="1263481632" sldId="351"/>
            <ac:spMk id="21" creationId="{AC3B6B0C-9AA8-5384-D72B-F33A4ADD27E4}"/>
          </ac:spMkLst>
        </pc:spChg>
        <pc:spChg chg="mod">
          <ac:chgData name="Zack Lewis Isriel" userId="0f02f941-67d0-4d77-ba3c-28c0159a2e01" providerId="ADAL" clId="{3DB048CD-C40D-450D-BB39-3DA8C5AAE62F}" dt="2022-10-10T21:22:26.037" v="401" actId="1038"/>
          <ac:spMkLst>
            <pc:docMk/>
            <pc:sldMk cId="1263481632" sldId="351"/>
            <ac:spMk id="22" creationId="{BB6E23BC-3D7B-BF82-9F03-1F3FBFA54A73}"/>
          </ac:spMkLst>
        </pc:spChg>
        <pc:spChg chg="mod">
          <ac:chgData name="Zack Lewis Isriel" userId="0f02f941-67d0-4d77-ba3c-28c0159a2e01" providerId="ADAL" clId="{3DB048CD-C40D-450D-BB39-3DA8C5AAE62F}" dt="2022-10-10T21:22:39.169" v="415" actId="1037"/>
          <ac:spMkLst>
            <pc:docMk/>
            <pc:sldMk cId="1263481632" sldId="351"/>
            <ac:spMk id="23" creationId="{24E96C12-5B4C-A983-310F-D099CE0FD7EC}"/>
          </ac:spMkLst>
        </pc:spChg>
        <pc:cxnChg chg="mod">
          <ac:chgData name="Zack Lewis Isriel" userId="0f02f941-67d0-4d77-ba3c-28c0159a2e01" providerId="ADAL" clId="{3DB048CD-C40D-450D-BB39-3DA8C5AAE62F}" dt="2022-10-10T21:18:22.666" v="380" actId="208"/>
          <ac:cxnSpMkLst>
            <pc:docMk/>
            <pc:sldMk cId="1263481632" sldId="351"/>
            <ac:cxnSpMk id="3" creationId="{624713E2-52CC-4D8B-DAE6-9FE7546CE134}"/>
          </ac:cxnSpMkLst>
        </pc:cxnChg>
      </pc:sldChg>
      <pc:sldChg chg="delSp modSp add mod delCm">
        <pc:chgData name="Zack Lewis Isriel" userId="0f02f941-67d0-4d77-ba3c-28c0159a2e01" providerId="ADAL" clId="{3DB048CD-C40D-450D-BB39-3DA8C5AAE62F}" dt="2022-10-10T22:38:13.522" v="1901" actId="1076"/>
        <pc:sldMkLst>
          <pc:docMk/>
          <pc:sldMk cId="2567284219" sldId="352"/>
        </pc:sldMkLst>
        <pc:spChg chg="mod">
          <ac:chgData name="Zack Lewis Isriel" userId="0f02f941-67d0-4d77-ba3c-28c0159a2e01" providerId="ADAL" clId="{3DB048CD-C40D-450D-BB39-3DA8C5AAE62F}" dt="2022-10-10T21:58:01.106" v="1118" actId="27636"/>
          <ac:spMkLst>
            <pc:docMk/>
            <pc:sldMk cId="2567284219" sldId="352"/>
            <ac:spMk id="2" creationId="{61E709B1-AAF6-936B-E585-A93F60958494}"/>
          </ac:spMkLst>
        </pc:spChg>
        <pc:spChg chg="mod">
          <ac:chgData name="Zack Lewis Isriel" userId="0f02f941-67d0-4d77-ba3c-28c0159a2e01" providerId="ADAL" clId="{3DB048CD-C40D-450D-BB39-3DA8C5AAE62F}" dt="2022-10-10T21:57:07.477" v="1095" actId="242"/>
          <ac:spMkLst>
            <pc:docMk/>
            <pc:sldMk cId="2567284219" sldId="352"/>
            <ac:spMk id="4" creationId="{905959F4-7A7F-47AB-B339-AF4FE856EF0A}"/>
          </ac:spMkLst>
        </pc:spChg>
        <pc:spChg chg="mod">
          <ac:chgData name="Zack Lewis Isriel" userId="0f02f941-67d0-4d77-ba3c-28c0159a2e01" providerId="ADAL" clId="{3DB048CD-C40D-450D-BB39-3DA8C5AAE62F}" dt="2022-10-10T22:38:13.522" v="1901" actId="1076"/>
          <ac:spMkLst>
            <pc:docMk/>
            <pc:sldMk cId="2567284219" sldId="352"/>
            <ac:spMk id="7" creationId="{581ED75F-C4DD-D58B-572C-0E31F9D9B2F3}"/>
          </ac:spMkLst>
        </pc:spChg>
        <pc:spChg chg="mod">
          <ac:chgData name="Zack Lewis Isriel" userId="0f02f941-67d0-4d77-ba3c-28c0159a2e01" providerId="ADAL" clId="{3DB048CD-C40D-450D-BB39-3DA8C5AAE62F}" dt="2022-10-10T22:04:34.517" v="1544" actId="12"/>
          <ac:spMkLst>
            <pc:docMk/>
            <pc:sldMk cId="2567284219" sldId="352"/>
            <ac:spMk id="44" creationId="{85B11679-DA74-4FF4-AD56-631D74624548}"/>
          </ac:spMkLst>
        </pc:spChg>
        <pc:picChg chg="del">
          <ac:chgData name="Zack Lewis Isriel" userId="0f02f941-67d0-4d77-ba3c-28c0159a2e01" providerId="ADAL" clId="{3DB048CD-C40D-450D-BB39-3DA8C5AAE62F}" dt="2022-10-10T21:52:23.251" v="831" actId="478"/>
          <ac:picMkLst>
            <pc:docMk/>
            <pc:sldMk cId="2567284219" sldId="352"/>
            <ac:picMk id="8" creationId="{E2D9FA72-9185-42BE-B5C0-CC84ACD82223}"/>
          </ac:picMkLst>
        </pc:picChg>
        <pc:picChg chg="del">
          <ac:chgData name="Zack Lewis Isriel" userId="0f02f941-67d0-4d77-ba3c-28c0159a2e01" providerId="ADAL" clId="{3DB048CD-C40D-450D-BB39-3DA8C5AAE62F}" dt="2022-10-10T21:52:24.155" v="832" actId="478"/>
          <ac:picMkLst>
            <pc:docMk/>
            <pc:sldMk cId="2567284219" sldId="352"/>
            <ac:picMk id="12" creationId="{84C3508A-50CE-CB87-61A6-862967CD0EB5}"/>
          </ac:picMkLst>
        </pc:picChg>
      </pc:sldChg>
      <pc:sldChg chg="modSp add del mod">
        <pc:chgData name="Zack Lewis Isriel" userId="0f02f941-67d0-4d77-ba3c-28c0159a2e01" providerId="ADAL" clId="{3DB048CD-C40D-450D-BB39-3DA8C5AAE62F}" dt="2022-10-10T22:03:48.101" v="1538" actId="47"/>
        <pc:sldMkLst>
          <pc:docMk/>
          <pc:sldMk cId="1897345841" sldId="353"/>
        </pc:sldMkLst>
        <pc:spChg chg="mod">
          <ac:chgData name="Zack Lewis Isriel" userId="0f02f941-67d0-4d77-ba3c-28c0159a2e01" providerId="ADAL" clId="{3DB048CD-C40D-450D-BB39-3DA8C5AAE62F}" dt="2022-10-10T21:57:11.089" v="1096" actId="242"/>
          <ac:spMkLst>
            <pc:docMk/>
            <pc:sldMk cId="1897345841" sldId="353"/>
            <ac:spMk id="4" creationId="{905959F4-7A7F-47AB-B339-AF4FE856EF0A}"/>
          </ac:spMkLst>
        </pc:spChg>
        <pc:spChg chg="mod">
          <ac:chgData name="Zack Lewis Isriel" userId="0f02f941-67d0-4d77-ba3c-28c0159a2e01" providerId="ADAL" clId="{3DB048CD-C40D-450D-BB39-3DA8C5AAE62F}" dt="2022-10-10T22:02:08.388" v="1444" actId="12"/>
          <ac:spMkLst>
            <pc:docMk/>
            <pc:sldMk cId="1897345841" sldId="353"/>
            <ac:spMk id="7" creationId="{581ED75F-C4DD-D58B-572C-0E31F9D9B2F3}"/>
          </ac:spMkLst>
        </pc:spChg>
        <pc:spChg chg="mod">
          <ac:chgData name="Zack Lewis Isriel" userId="0f02f941-67d0-4d77-ba3c-28c0159a2e01" providerId="ADAL" clId="{3DB048CD-C40D-450D-BB39-3DA8C5AAE62F}" dt="2022-10-10T22:01:53.294" v="1442" actId="12"/>
          <ac:spMkLst>
            <pc:docMk/>
            <pc:sldMk cId="1897345841" sldId="353"/>
            <ac:spMk id="44" creationId="{85B11679-DA74-4FF4-AD56-631D74624548}"/>
          </ac:spMkLst>
        </pc:spChg>
      </pc:sldChg>
    </pc:docChg>
  </pc:docChgLst>
  <pc:docChgLst>
    <pc:chgData name="Mark Ioffredo" userId="1ca79e0b-6b76-4665-8570-f2c3495bad90" providerId="ADAL" clId="{C12F3883-62EB-416A-8A14-33A0230D51DF}"/>
    <pc:docChg chg="custSel delSld modSld">
      <pc:chgData name="Mark Ioffredo" userId="1ca79e0b-6b76-4665-8570-f2c3495bad90" providerId="ADAL" clId="{C12F3883-62EB-416A-8A14-33A0230D51DF}" dt="2022-10-10T21:30:51.975" v="50" actId="478"/>
      <pc:docMkLst>
        <pc:docMk/>
      </pc:docMkLst>
      <pc:sldChg chg="addSp modSp del mod">
        <pc:chgData name="Mark Ioffredo" userId="1ca79e0b-6b76-4665-8570-f2c3495bad90" providerId="ADAL" clId="{C12F3883-62EB-416A-8A14-33A0230D51DF}" dt="2022-10-10T21:11:06.569" v="28" actId="47"/>
        <pc:sldMkLst>
          <pc:docMk/>
          <pc:sldMk cId="1741756122" sldId="296"/>
        </pc:sldMkLst>
        <pc:spChg chg="mod">
          <ac:chgData name="Mark Ioffredo" userId="1ca79e0b-6b76-4665-8570-f2c3495bad90" providerId="ADAL" clId="{C12F3883-62EB-416A-8A14-33A0230D51DF}" dt="2022-10-10T21:05:49.565" v="9" actId="1076"/>
          <ac:spMkLst>
            <pc:docMk/>
            <pc:sldMk cId="1741756122" sldId="296"/>
            <ac:spMk id="2" creationId="{61E709B1-AAF6-936B-E585-A93F60958494}"/>
          </ac:spMkLst>
        </pc:spChg>
        <pc:spChg chg="mod">
          <ac:chgData name="Mark Ioffredo" userId="1ca79e0b-6b76-4665-8570-f2c3495bad90" providerId="ADAL" clId="{C12F3883-62EB-416A-8A14-33A0230D51DF}" dt="2022-10-10T21:05:41.828" v="6" actId="1076"/>
          <ac:spMkLst>
            <pc:docMk/>
            <pc:sldMk cId="1741756122" sldId="296"/>
            <ac:spMk id="4" creationId="{905959F4-7A7F-47AB-B339-AF4FE856EF0A}"/>
          </ac:spMkLst>
        </pc:spChg>
        <pc:spChg chg="mod">
          <ac:chgData name="Mark Ioffredo" userId="1ca79e0b-6b76-4665-8570-f2c3495bad90" providerId="ADAL" clId="{C12F3883-62EB-416A-8A14-33A0230D51DF}" dt="2022-10-10T21:06:08.064" v="15" actId="122"/>
          <ac:spMkLst>
            <pc:docMk/>
            <pc:sldMk cId="1741756122" sldId="296"/>
            <ac:spMk id="11" creationId="{AB48AF38-F63C-9E7C-3ABA-952D41A6132D}"/>
          </ac:spMkLst>
        </pc:spChg>
        <pc:spChg chg="mod">
          <ac:chgData name="Mark Ioffredo" userId="1ca79e0b-6b76-4665-8570-f2c3495bad90" providerId="ADAL" clId="{C12F3883-62EB-416A-8A14-33A0230D51DF}" dt="2022-10-10T21:06:15.441" v="17" actId="122"/>
          <ac:spMkLst>
            <pc:docMk/>
            <pc:sldMk cId="1741756122" sldId="296"/>
            <ac:spMk id="17" creationId="{FC250534-9DC4-B1BC-DBB3-34DB8D31B898}"/>
          </ac:spMkLst>
        </pc:spChg>
        <pc:spChg chg="mod">
          <ac:chgData name="Mark Ioffredo" userId="1ca79e0b-6b76-4665-8570-f2c3495bad90" providerId="ADAL" clId="{C12F3883-62EB-416A-8A14-33A0230D51DF}" dt="2022-10-10T21:06:49.847" v="23" actId="1076"/>
          <ac:spMkLst>
            <pc:docMk/>
            <pc:sldMk cId="1741756122" sldId="296"/>
            <ac:spMk id="20" creationId="{C78D14A9-9FE1-144B-E833-CA6033B8FDF9}"/>
          </ac:spMkLst>
        </pc:spChg>
        <pc:spChg chg="mod">
          <ac:chgData name="Mark Ioffredo" userId="1ca79e0b-6b76-4665-8570-f2c3495bad90" providerId="ADAL" clId="{C12F3883-62EB-416A-8A14-33A0230D51DF}" dt="2022-10-10T21:06:55.685" v="24" actId="1076"/>
          <ac:spMkLst>
            <pc:docMk/>
            <pc:sldMk cId="1741756122" sldId="296"/>
            <ac:spMk id="21" creationId="{AC3B6B0C-9AA8-5384-D72B-F33A4ADD27E4}"/>
          </ac:spMkLst>
        </pc:spChg>
        <pc:spChg chg="mod">
          <ac:chgData name="Mark Ioffredo" userId="1ca79e0b-6b76-4665-8570-f2c3495bad90" providerId="ADAL" clId="{C12F3883-62EB-416A-8A14-33A0230D51DF}" dt="2022-10-10T21:06:23.128" v="20" actId="122"/>
          <ac:spMkLst>
            <pc:docMk/>
            <pc:sldMk cId="1741756122" sldId="296"/>
            <ac:spMk id="22" creationId="{BB6E23BC-3D7B-BF82-9F03-1F3FBFA54A73}"/>
          </ac:spMkLst>
        </pc:spChg>
        <pc:spChg chg="mod">
          <ac:chgData name="Mark Ioffredo" userId="1ca79e0b-6b76-4665-8570-f2c3495bad90" providerId="ADAL" clId="{C12F3883-62EB-416A-8A14-33A0230D51DF}" dt="2022-10-10T21:07:14.363" v="26" actId="1076"/>
          <ac:spMkLst>
            <pc:docMk/>
            <pc:sldMk cId="1741756122" sldId="296"/>
            <ac:spMk id="23" creationId="{24E96C12-5B4C-A983-310F-D099CE0FD7EC}"/>
          </ac:spMkLst>
        </pc:spChg>
        <pc:picChg chg="add mod">
          <ac:chgData name="Mark Ioffredo" userId="1ca79e0b-6b76-4665-8570-f2c3495bad90" providerId="ADAL" clId="{C12F3883-62EB-416A-8A14-33A0230D51DF}" dt="2022-10-10T21:07:23.288" v="27" actId="1076"/>
          <ac:picMkLst>
            <pc:docMk/>
            <pc:sldMk cId="1741756122" sldId="296"/>
            <ac:picMk id="8" creationId="{32496470-74E6-52C4-117C-35E43D6ED5AD}"/>
          </ac:picMkLst>
        </pc:picChg>
      </pc:sldChg>
      <pc:sldChg chg="modSp mod">
        <pc:chgData name="Mark Ioffredo" userId="1ca79e0b-6b76-4665-8570-f2c3495bad90" providerId="ADAL" clId="{C12F3883-62EB-416A-8A14-33A0230D51DF}" dt="2022-10-10T21:22:56.534" v="47" actId="1038"/>
        <pc:sldMkLst>
          <pc:docMk/>
          <pc:sldMk cId="805528470" sldId="297"/>
        </pc:sldMkLst>
        <pc:spChg chg="mod">
          <ac:chgData name="Mark Ioffredo" userId="1ca79e0b-6b76-4665-8570-f2c3495bad90" providerId="ADAL" clId="{C12F3883-62EB-416A-8A14-33A0230D51DF}" dt="2022-10-10T21:22:56.534" v="47" actId="1038"/>
          <ac:spMkLst>
            <pc:docMk/>
            <pc:sldMk cId="805528470" sldId="297"/>
            <ac:spMk id="44" creationId="{85B11679-DA74-4FF4-AD56-631D74624548}"/>
          </ac:spMkLst>
        </pc:spChg>
      </pc:sldChg>
      <pc:sldChg chg="addSp delSp modSp mod">
        <pc:chgData name="Mark Ioffredo" userId="1ca79e0b-6b76-4665-8570-f2c3495bad90" providerId="ADAL" clId="{C12F3883-62EB-416A-8A14-33A0230D51DF}" dt="2022-10-10T21:30:51.975" v="50" actId="478"/>
        <pc:sldMkLst>
          <pc:docMk/>
          <pc:sldMk cId="3359519607" sldId="346"/>
        </pc:sldMkLst>
        <pc:graphicFrameChg chg="add del modGraphic">
          <ac:chgData name="Mark Ioffredo" userId="1ca79e0b-6b76-4665-8570-f2c3495bad90" providerId="ADAL" clId="{C12F3883-62EB-416A-8A14-33A0230D51DF}" dt="2022-10-10T21:30:51.975" v="50" actId="478"/>
          <ac:graphicFrameMkLst>
            <pc:docMk/>
            <pc:sldMk cId="3359519607" sldId="346"/>
            <ac:graphicFrameMk id="2" creationId="{9988A962-D80C-6FDA-4151-7F4A7336F72F}"/>
          </ac:graphicFrameMkLst>
        </pc:graphicFrameChg>
      </pc:sldChg>
      <pc:sldChg chg="modSp mod">
        <pc:chgData name="Mark Ioffredo" userId="1ca79e0b-6b76-4665-8570-f2c3495bad90" providerId="ADAL" clId="{C12F3883-62EB-416A-8A14-33A0230D51DF}" dt="2022-10-10T21:25:09.454" v="48" actId="1076"/>
        <pc:sldMkLst>
          <pc:docMk/>
          <pc:sldMk cId="1583997090" sldId="347"/>
        </pc:sldMkLst>
        <pc:picChg chg="mod">
          <ac:chgData name="Mark Ioffredo" userId="1ca79e0b-6b76-4665-8570-f2c3495bad90" providerId="ADAL" clId="{C12F3883-62EB-416A-8A14-33A0230D51DF}" dt="2022-10-10T21:25:09.454" v="48" actId="1076"/>
          <ac:picMkLst>
            <pc:docMk/>
            <pc:sldMk cId="1583997090" sldId="347"/>
            <ac:picMk id="7" creationId="{A576E239-A08F-0126-2F7B-B5198167BE06}"/>
          </ac:picMkLst>
        </pc:picChg>
      </pc:sldChg>
      <pc:sldChg chg="modSp mod">
        <pc:chgData name="Mark Ioffredo" userId="1ca79e0b-6b76-4665-8570-f2c3495bad90" providerId="ADAL" clId="{C12F3883-62EB-416A-8A14-33A0230D51DF}" dt="2022-10-10T21:11:21.751" v="29" actId="242"/>
        <pc:sldMkLst>
          <pc:docMk/>
          <pc:sldMk cId="1263481632" sldId="351"/>
        </pc:sldMkLst>
        <pc:spChg chg="mod">
          <ac:chgData name="Mark Ioffredo" userId="1ca79e0b-6b76-4665-8570-f2c3495bad90" providerId="ADAL" clId="{C12F3883-62EB-416A-8A14-33A0230D51DF}" dt="2022-10-10T21:11:21.751" v="29" actId="242"/>
          <ac:spMkLst>
            <pc:docMk/>
            <pc:sldMk cId="1263481632" sldId="351"/>
            <ac:spMk id="4" creationId="{905959F4-7A7F-47AB-B339-AF4FE856EF0A}"/>
          </ac:spMkLst>
        </pc:spChg>
      </pc:sldChg>
    </pc:docChg>
  </pc:docChgLst>
  <pc:docChgLst>
    <pc:chgData name="Zack Lewis Isriel" userId="0f02f941-67d0-4d77-ba3c-28c0159a2e01" providerId="ADAL" clId="{78C0EA65-1FA6-4A8F-A244-B7741D90155A}"/>
    <pc:docChg chg="undo custSel addSld delSld modSld sldOrd modMainMaster modNotesMaster">
      <pc:chgData name="Zack Lewis Isriel" userId="0f02f941-67d0-4d77-ba3c-28c0159a2e01" providerId="ADAL" clId="{78C0EA65-1FA6-4A8F-A244-B7741D90155A}" dt="2022-11-06T19:57:37.286" v="3493" actId="208"/>
      <pc:docMkLst>
        <pc:docMk/>
      </pc:docMkLst>
      <pc:sldChg chg="addSp modSp delDesignElem">
        <pc:chgData name="Zack Lewis Isriel" userId="0f02f941-67d0-4d77-ba3c-28c0159a2e01" providerId="ADAL" clId="{78C0EA65-1FA6-4A8F-A244-B7741D90155A}" dt="2022-11-06T17:53:30.222" v="1843"/>
        <pc:sldMkLst>
          <pc:docMk/>
          <pc:sldMk cId="1068317239" sldId="256"/>
        </pc:sldMkLst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068317239" sldId="256"/>
            <ac:spMk id="3" creationId="{17CE3FEB-AA0A-2669-67FD-6CE7CE68D572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068317239" sldId="256"/>
            <ac:spMk id="4" creationId="{7E6DF6E1-1040-BC89-0AB6-4E4563DE595E}"/>
          </ac:spMkLst>
        </pc:spChg>
        <pc:spChg chg="add mod">
          <ac:chgData name="Zack Lewis Isriel" userId="0f02f941-67d0-4d77-ba3c-28c0159a2e01" providerId="ADAL" clId="{78C0EA65-1FA6-4A8F-A244-B7741D90155A}" dt="2022-11-06T17:53:30.222" v="1843"/>
          <ac:spMkLst>
            <pc:docMk/>
            <pc:sldMk cId="1068317239" sldId="256"/>
            <ac:spMk id="1031" creationId="{E49CC64F-7275-4E33-961B-0C5CDC439875}"/>
          </ac:spMkLst>
        </pc:sp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1068317239" sldId="256"/>
            <ac:picMk id="1026" creationId="{FBB24EBD-9F05-FD13-B596-B33A940A91A1}"/>
          </ac:picMkLst>
        </pc:picChg>
      </pc:sldChg>
      <pc:sldChg chg="modSp">
        <pc:chgData name="Zack Lewis Isriel" userId="0f02f941-67d0-4d77-ba3c-28c0159a2e01" providerId="ADAL" clId="{78C0EA65-1FA6-4A8F-A244-B7741D90155A}" dt="2022-11-06T17:53:30.222" v="1843"/>
        <pc:sldMkLst>
          <pc:docMk/>
          <pc:sldMk cId="1557134492" sldId="291"/>
        </pc:sldMkLst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557134492" sldId="291"/>
            <ac:spMk id="15" creationId="{E6293C6F-B0CD-A465-3BB3-14C9E0ADF0EC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557134492" sldId="291"/>
            <ac:spMk id="16" creationId="{A4BFBEBC-27F5-085F-04DE-8A7731BE733A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557134492" sldId="291"/>
            <ac:spMk id="17" creationId="{F3F7AAEF-61CF-75FC-9FD2-68DE953B4DB3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557134492" sldId="291"/>
            <ac:spMk id="18" creationId="{A04F36AC-2C64-5D61-1E49-A0A5022B8129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557134492" sldId="291"/>
            <ac:spMk id="19" creationId="{511E1676-A875-273A-865C-E410DDDE1324}"/>
          </ac:spMkLst>
        </pc:sp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1557134492" sldId="291"/>
            <ac:picMk id="2" creationId="{8986FBC9-7D1E-FA6A-27D6-316AFCE99664}"/>
          </ac:picMkLst>
        </pc:pic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1557134492" sldId="291"/>
            <ac:picMk id="6" creationId="{D1C299A5-E45C-5808-5C81-90428CFA98AA}"/>
          </ac:picMkLst>
        </pc:pic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1557134492" sldId="291"/>
            <ac:picMk id="7" creationId="{F7D410AF-F706-D235-FBBA-0A3700699179}"/>
          </ac:picMkLst>
        </pc:pic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1557134492" sldId="291"/>
            <ac:picMk id="9" creationId="{1FCDFF21-7C5A-2288-D8F7-778D68D2D8C8}"/>
          </ac:picMkLst>
        </pc:pic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1557134492" sldId="291"/>
            <ac:picMk id="11" creationId="{695ADD55-9920-C275-B94A-32943DA7854E}"/>
          </ac:picMkLst>
        </pc:picChg>
        <pc:cxnChg chg="mod">
          <ac:chgData name="Zack Lewis Isriel" userId="0f02f941-67d0-4d77-ba3c-28c0159a2e01" providerId="ADAL" clId="{78C0EA65-1FA6-4A8F-A244-B7741D90155A}" dt="2022-11-06T17:53:30.222" v="1843"/>
          <ac:cxnSpMkLst>
            <pc:docMk/>
            <pc:sldMk cId="1557134492" sldId="291"/>
            <ac:cxnSpMk id="8" creationId="{DE83EEC8-CFD2-7CDE-62E0-9484E422DF24}"/>
          </ac:cxnSpMkLst>
        </pc:cxnChg>
      </pc:sldChg>
      <pc:sldChg chg="modSp ord modCm">
        <pc:chgData name="Zack Lewis Isriel" userId="0f02f941-67d0-4d77-ba3c-28c0159a2e01" providerId="ADAL" clId="{78C0EA65-1FA6-4A8F-A244-B7741D90155A}" dt="2022-11-06T17:53:30.222" v="1843"/>
        <pc:sldMkLst>
          <pc:docMk/>
          <pc:sldMk cId="4199972958" sldId="292"/>
        </pc:sldMkLst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4199972958" sldId="292"/>
            <ac:spMk id="2" creationId="{61E709B1-AAF6-936B-E585-A93F60958494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4199972958" sldId="292"/>
            <ac:spMk id="44" creationId="{85B11679-DA74-4FF4-AD56-631D74624548}"/>
          </ac:spMkLst>
        </pc:sp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4199972958" sldId="292"/>
            <ac:picMk id="6" creationId="{2A30993B-B1B8-31DE-2E69-96E6980ED555}"/>
          </ac:picMkLst>
        </pc:pic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4199972958" sldId="292"/>
            <ac:picMk id="3074" creationId="{C7479D59-C250-BCF8-7CD4-683F2F10779E}"/>
          </ac:picMkLst>
        </pc:pic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4199972958" sldId="292"/>
            <ac:picMk id="3076" creationId="{10AA2242-9E6A-FB48-2696-ADC293162691}"/>
          </ac:picMkLst>
        </pc:picChg>
        <pc:cxnChg chg="mod">
          <ac:chgData name="Zack Lewis Isriel" userId="0f02f941-67d0-4d77-ba3c-28c0159a2e01" providerId="ADAL" clId="{78C0EA65-1FA6-4A8F-A244-B7741D90155A}" dt="2022-11-06T17:53:30.222" v="1843"/>
          <ac:cxnSpMkLst>
            <pc:docMk/>
            <pc:sldMk cId="4199972958" sldId="292"/>
            <ac:cxnSpMk id="3" creationId="{624713E2-52CC-4D8B-DAE6-9FE7546CE134}"/>
          </ac:cxnSpMkLst>
        </pc:cxnChg>
      </pc:sldChg>
      <pc:sldChg chg="modSp">
        <pc:chgData name="Zack Lewis Isriel" userId="0f02f941-67d0-4d77-ba3c-28c0159a2e01" providerId="ADAL" clId="{78C0EA65-1FA6-4A8F-A244-B7741D90155A}" dt="2022-11-06T17:53:30.222" v="1843"/>
        <pc:sldMkLst>
          <pc:docMk/>
          <pc:sldMk cId="1456696548" sldId="295"/>
        </pc:sldMkLst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456696548" sldId="295"/>
            <ac:spMk id="89" creationId="{29103E0E-62A4-C912-3AFD-C6601B480C97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456696548" sldId="295"/>
            <ac:spMk id="90" creationId="{96B8F636-E3A2-2BEA-4171-8D410DBCA1F6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456696548" sldId="295"/>
            <ac:spMk id="91" creationId="{389FD66B-044D-66B1-E451-7E3D159349E2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456696548" sldId="295"/>
            <ac:spMk id="111" creationId="{8967E3EE-0793-6DF9-6F08-C6CEEC4BB453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456696548" sldId="295"/>
            <ac:spMk id="113" creationId="{C6C98EF1-EA0B-1FA2-6FA8-35B3476BBBB1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456696548" sldId="295"/>
            <ac:spMk id="134" creationId="{5199EC8F-AB93-748F-F0B9-1CCFAA79FECA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456696548" sldId="295"/>
            <ac:spMk id="135" creationId="{CD1D7310-0755-7216-455D-DA8A1E26BACF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456696548" sldId="295"/>
            <ac:spMk id="136" creationId="{F93F6108-7F87-455D-8274-97A9508F4060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456696548" sldId="295"/>
            <ac:spMk id="137" creationId="{CA655434-8BD7-8FDF-147B-025FCB45B1FC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456696548" sldId="295"/>
            <ac:spMk id="138" creationId="{6AE1E322-64EE-DBC6-7B85-9559554EC679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456696548" sldId="295"/>
            <ac:spMk id="139" creationId="{64CFE0F7-484F-A951-A442-FE436DB8ACE0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456696548" sldId="295"/>
            <ac:spMk id="140" creationId="{7FE7622C-2FBF-0042-0356-AA7F87049E69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456696548" sldId="295"/>
            <ac:spMk id="141" creationId="{AC2CCE4E-B717-3711-D708-589233406CA6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456696548" sldId="295"/>
            <ac:spMk id="142" creationId="{94D6F163-5920-2621-A66C-6996C73A07C0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456696548" sldId="295"/>
            <ac:spMk id="143" creationId="{0796D178-05C5-82AF-F3FE-08A4CA2E9236}"/>
          </ac:spMkLst>
        </pc:sp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1456696548" sldId="295"/>
            <ac:picMk id="3" creationId="{D7C8541C-1597-4E79-584B-27B2E9C2E2C7}"/>
          </ac:picMkLst>
        </pc:pic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1456696548" sldId="295"/>
            <ac:picMk id="6" creationId="{9CC390A1-0CE3-4F8B-A7CD-18C88AF90587}"/>
          </ac:picMkLst>
        </pc:pic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1456696548" sldId="295"/>
            <ac:picMk id="65" creationId="{D0CDB58F-95C7-2AAB-D70A-A8E513A67D9E}"/>
          </ac:picMkLst>
        </pc:pic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1456696548" sldId="295"/>
            <ac:picMk id="1026" creationId="{A41DA03C-F7D5-4474-4F79-02C2B4563F5B}"/>
          </ac:picMkLst>
        </pc:picChg>
        <pc:cxnChg chg="mod">
          <ac:chgData name="Zack Lewis Isriel" userId="0f02f941-67d0-4d77-ba3c-28c0159a2e01" providerId="ADAL" clId="{78C0EA65-1FA6-4A8F-A244-B7741D90155A}" dt="2022-11-06T17:53:30.222" v="1843"/>
          <ac:cxnSpMkLst>
            <pc:docMk/>
            <pc:sldMk cId="1456696548" sldId="295"/>
            <ac:cxnSpMk id="93" creationId="{FB649490-06DE-9504-3FB5-42277254F793}"/>
          </ac:cxnSpMkLst>
        </pc:cxnChg>
      </pc:sldChg>
      <pc:sldChg chg="addSp delSp modSp mod delAnim modAnim">
        <pc:chgData name="Zack Lewis Isriel" userId="0f02f941-67d0-4d77-ba3c-28c0159a2e01" providerId="ADAL" clId="{78C0EA65-1FA6-4A8F-A244-B7741D90155A}" dt="2022-11-06T18:12:46.543" v="1936"/>
        <pc:sldMkLst>
          <pc:docMk/>
          <pc:sldMk cId="3197568172" sldId="314"/>
        </pc:sldMkLst>
        <pc:spChg chg="add mod">
          <ac:chgData name="Zack Lewis Isriel" userId="0f02f941-67d0-4d77-ba3c-28c0159a2e01" providerId="ADAL" clId="{78C0EA65-1FA6-4A8F-A244-B7741D90155A}" dt="2022-11-06T17:56:05.731" v="1878" actId="20577"/>
          <ac:spMkLst>
            <pc:docMk/>
            <pc:sldMk cId="3197568172" sldId="314"/>
            <ac:spMk id="15" creationId="{B7FE479E-E723-7C4F-9A8A-6A95625B6E4D}"/>
          </ac:spMkLst>
        </pc:spChg>
        <pc:graphicFrameChg chg="add del mod">
          <ac:chgData name="Zack Lewis Isriel" userId="0f02f941-67d0-4d77-ba3c-28c0159a2e01" providerId="ADAL" clId="{78C0EA65-1FA6-4A8F-A244-B7741D90155A}" dt="2022-11-06T17:47:01.983" v="1796" actId="478"/>
          <ac:graphicFrameMkLst>
            <pc:docMk/>
            <pc:sldMk cId="3197568172" sldId="314"/>
            <ac:graphicFrameMk id="2" creationId="{6A7ADA90-998C-0A1C-7168-60112F35815C}"/>
          </ac:graphicFrameMkLst>
        </pc:graphicFrameChg>
        <pc:graphicFrameChg chg="add del mod">
          <ac:chgData name="Zack Lewis Isriel" userId="0f02f941-67d0-4d77-ba3c-28c0159a2e01" providerId="ADAL" clId="{78C0EA65-1FA6-4A8F-A244-B7741D90155A}" dt="2022-11-06T17:48:17.960" v="1808" actId="478"/>
          <ac:graphicFrameMkLst>
            <pc:docMk/>
            <pc:sldMk cId="3197568172" sldId="314"/>
            <ac:graphicFrameMk id="7" creationId="{7D596898-8581-3113-9D4C-70305E368FD5}"/>
          </ac:graphicFrameMkLst>
        </pc:graphicFrameChg>
        <pc:graphicFrameChg chg="add del mod modGraphic">
          <ac:chgData name="Zack Lewis Isriel" userId="0f02f941-67d0-4d77-ba3c-28c0159a2e01" providerId="ADAL" clId="{78C0EA65-1FA6-4A8F-A244-B7741D90155A}" dt="2022-11-06T17:52:26.894" v="1831" actId="478"/>
          <ac:graphicFrameMkLst>
            <pc:docMk/>
            <pc:sldMk cId="3197568172" sldId="314"/>
            <ac:graphicFrameMk id="8" creationId="{E1B6B1FF-F6D3-B4F6-A90F-6207A5A7B05A}"/>
          </ac:graphicFrameMkLst>
        </pc:graphicFrameChg>
        <pc:graphicFrameChg chg="add del mod">
          <ac:chgData name="Zack Lewis Isriel" userId="0f02f941-67d0-4d77-ba3c-28c0159a2e01" providerId="ADAL" clId="{78C0EA65-1FA6-4A8F-A244-B7741D90155A}" dt="2022-11-06T17:52:29.930" v="1833"/>
          <ac:graphicFrameMkLst>
            <pc:docMk/>
            <pc:sldMk cId="3197568172" sldId="314"/>
            <ac:graphicFrameMk id="9" creationId="{DDE7D594-7D95-28AB-E803-04D5D614FBA8}"/>
          </ac:graphicFrameMkLst>
        </pc:graphicFrameChg>
        <pc:graphicFrameChg chg="add del mod">
          <ac:chgData name="Zack Lewis Isriel" userId="0f02f941-67d0-4d77-ba3c-28c0159a2e01" providerId="ADAL" clId="{78C0EA65-1FA6-4A8F-A244-B7741D90155A}" dt="2022-11-06T17:52:43.201" v="1836" actId="478"/>
          <ac:graphicFrameMkLst>
            <pc:docMk/>
            <pc:sldMk cId="3197568172" sldId="314"/>
            <ac:graphicFrameMk id="10" creationId="{984D88F3-355B-FEB7-BBBD-FEE20F43ACBF}"/>
          </ac:graphicFrameMkLst>
        </pc:graphicFrameChg>
        <pc:graphicFrameChg chg="add del mod">
          <ac:chgData name="Zack Lewis Isriel" userId="0f02f941-67d0-4d77-ba3c-28c0159a2e01" providerId="ADAL" clId="{78C0EA65-1FA6-4A8F-A244-B7741D90155A}" dt="2022-11-06T17:54:08.253" v="1848" actId="478"/>
          <ac:graphicFrameMkLst>
            <pc:docMk/>
            <pc:sldMk cId="3197568172" sldId="314"/>
            <ac:graphicFrameMk id="11" creationId="{E0F85786-0EEC-9849-DE4F-6B1BB2B63DAA}"/>
          </ac:graphicFrameMkLst>
        </pc:graphicFrameChg>
        <pc:graphicFrameChg chg="add del mod">
          <ac:chgData name="Zack Lewis Isriel" userId="0f02f941-67d0-4d77-ba3c-28c0159a2e01" providerId="ADAL" clId="{78C0EA65-1FA6-4A8F-A244-B7741D90155A}" dt="2022-11-06T17:55:35.720" v="1850"/>
          <ac:graphicFrameMkLst>
            <pc:docMk/>
            <pc:sldMk cId="3197568172" sldId="314"/>
            <ac:graphicFrameMk id="12" creationId="{AC8B0EE0-D388-B154-73B2-F447921C7BD0}"/>
          </ac:graphicFrameMkLst>
        </pc:graphicFrameChg>
        <pc:graphicFrameChg chg="add del mod">
          <ac:chgData name="Zack Lewis Isriel" userId="0f02f941-67d0-4d77-ba3c-28c0159a2e01" providerId="ADAL" clId="{78C0EA65-1FA6-4A8F-A244-B7741D90155A}" dt="2022-11-06T17:58:51.230" v="1888" actId="478"/>
          <ac:graphicFrameMkLst>
            <pc:docMk/>
            <pc:sldMk cId="3197568172" sldId="314"/>
            <ac:graphicFrameMk id="13" creationId="{B98EE109-4C42-DDDB-9B5B-F7C706BF51D2}"/>
          </ac:graphicFrameMkLst>
        </pc:graphicFrameChg>
        <pc:graphicFrameChg chg="add del mod">
          <ac:chgData name="Zack Lewis Isriel" userId="0f02f941-67d0-4d77-ba3c-28c0159a2e01" providerId="ADAL" clId="{78C0EA65-1FA6-4A8F-A244-B7741D90155A}" dt="2022-11-06T17:59:38.605" v="1892"/>
          <ac:graphicFrameMkLst>
            <pc:docMk/>
            <pc:sldMk cId="3197568172" sldId="314"/>
            <ac:graphicFrameMk id="22" creationId="{47BFD6DC-F77F-2BD3-C3AF-4DCB636314A1}"/>
          </ac:graphicFrameMkLst>
        </pc:graphicFrameChg>
        <pc:graphicFrameChg chg="add mod">
          <ac:chgData name="Zack Lewis Isriel" userId="0f02f941-67d0-4d77-ba3c-28c0159a2e01" providerId="ADAL" clId="{78C0EA65-1FA6-4A8F-A244-B7741D90155A}" dt="2022-11-06T17:59:44.013" v="1894" actId="1076"/>
          <ac:graphicFrameMkLst>
            <pc:docMk/>
            <pc:sldMk cId="3197568172" sldId="314"/>
            <ac:graphicFrameMk id="23" creationId="{D091C618-4F29-2B2B-14A7-99249CAB5B8F}"/>
          </ac:graphicFrameMkLst>
        </pc:graphicFrame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3197568172" sldId="314"/>
            <ac:picMk id="6" creationId="{36E0D980-2037-FD2D-C301-40361BDCABD2}"/>
          </ac:picMkLst>
        </pc:picChg>
        <pc:picChg chg="del mod">
          <ac:chgData name="Zack Lewis Isriel" userId="0f02f941-67d0-4d77-ba3c-28c0159a2e01" providerId="ADAL" clId="{78C0EA65-1FA6-4A8F-A244-B7741D90155A}" dt="2022-11-06T17:46:21.232" v="1789" actId="478"/>
          <ac:picMkLst>
            <pc:docMk/>
            <pc:sldMk cId="3197568172" sldId="314"/>
            <ac:picMk id="14" creationId="{6F27FBC8-8DC8-3810-BE7D-34A073C62348}"/>
          </ac:picMkLst>
        </pc:picChg>
        <pc:picChg chg="del">
          <ac:chgData name="Zack Lewis Isriel" userId="0f02f941-67d0-4d77-ba3c-28c0159a2e01" providerId="ADAL" clId="{78C0EA65-1FA6-4A8F-A244-B7741D90155A}" dt="2022-11-06T17:59:35.589" v="1890" actId="478"/>
          <ac:picMkLst>
            <pc:docMk/>
            <pc:sldMk cId="3197568172" sldId="314"/>
            <ac:picMk id="21" creationId="{777E9BC9-CA0F-8965-360D-4E8969202EE8}"/>
          </ac:picMkLst>
        </pc:picChg>
        <pc:picChg chg="add del mod">
          <ac:chgData name="Zack Lewis Isriel" userId="0f02f941-67d0-4d77-ba3c-28c0159a2e01" providerId="ADAL" clId="{78C0EA65-1FA6-4A8F-A244-B7741D90155A}" dt="2022-11-06T18:01:31.840" v="1900" actId="478"/>
          <ac:picMkLst>
            <pc:docMk/>
            <pc:sldMk cId="3197568172" sldId="314"/>
            <ac:picMk id="25" creationId="{03CA52FA-6A6A-A683-24C3-6DC8CAFBC510}"/>
          </ac:picMkLst>
        </pc:picChg>
        <pc:picChg chg="add mod ord">
          <ac:chgData name="Zack Lewis Isriel" userId="0f02f941-67d0-4d77-ba3c-28c0159a2e01" providerId="ADAL" clId="{78C0EA65-1FA6-4A8F-A244-B7741D90155A}" dt="2022-11-06T18:08:22.045" v="1918" actId="167"/>
          <ac:picMkLst>
            <pc:docMk/>
            <pc:sldMk cId="3197568172" sldId="314"/>
            <ac:picMk id="27" creationId="{B6F0D325-4EC3-2E0A-35D7-D3704BF50B6D}"/>
          </ac:picMkLst>
        </pc:picChg>
        <pc:picChg chg="add mod ord">
          <ac:chgData name="Zack Lewis Isriel" userId="0f02f941-67d0-4d77-ba3c-28c0159a2e01" providerId="ADAL" clId="{78C0EA65-1FA6-4A8F-A244-B7741D90155A}" dt="2022-11-06T18:08:19.008" v="1917" actId="167"/>
          <ac:picMkLst>
            <pc:docMk/>
            <pc:sldMk cId="3197568172" sldId="314"/>
            <ac:picMk id="29" creationId="{FC9197DC-3F51-E4CF-B5F0-563D4EEAB096}"/>
          </ac:picMkLst>
        </pc:picChg>
        <pc:cxnChg chg="del mod">
          <ac:chgData name="Zack Lewis Isriel" userId="0f02f941-67d0-4d77-ba3c-28c0159a2e01" providerId="ADAL" clId="{78C0EA65-1FA6-4A8F-A244-B7741D90155A}" dt="2022-11-06T17:55:58.884" v="1854" actId="478"/>
          <ac:cxnSpMkLst>
            <pc:docMk/>
            <pc:sldMk cId="3197568172" sldId="314"/>
            <ac:cxnSpMk id="3" creationId="{624713E2-52CC-4D8B-DAE6-9FE7546CE134}"/>
          </ac:cxnSpMkLst>
        </pc:cxnChg>
        <pc:cxnChg chg="add mod">
          <ac:chgData name="Zack Lewis Isriel" userId="0f02f941-67d0-4d77-ba3c-28c0159a2e01" providerId="ADAL" clId="{78C0EA65-1FA6-4A8F-A244-B7741D90155A}" dt="2022-11-06T17:55:56.327" v="1853"/>
          <ac:cxnSpMkLst>
            <pc:docMk/>
            <pc:sldMk cId="3197568172" sldId="314"/>
            <ac:cxnSpMk id="16" creationId="{2AC2199A-4E1B-7001-B414-0866EAECCEE8}"/>
          </ac:cxnSpMkLst>
        </pc:cxnChg>
      </pc:sldChg>
      <pc:sldChg chg="modSp ord">
        <pc:chgData name="Zack Lewis Isriel" userId="0f02f941-67d0-4d77-ba3c-28c0159a2e01" providerId="ADAL" clId="{78C0EA65-1FA6-4A8F-A244-B7741D90155A}" dt="2022-11-06T17:53:30.222" v="1843"/>
        <pc:sldMkLst>
          <pc:docMk/>
          <pc:sldMk cId="122901741" sldId="316"/>
        </pc:sldMkLst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22901741" sldId="316"/>
            <ac:spMk id="4" creationId="{51F75CB8-9EE7-DD15-CFBF-76799C2B9F79}"/>
          </ac:spMkLst>
        </pc:sp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122901741" sldId="316"/>
            <ac:picMk id="16" creationId="{FBB24EBD-9F05-FD13-B596-B33A940A91A1}"/>
          </ac:picMkLst>
        </pc:picChg>
        <pc:cxnChg chg="mod">
          <ac:chgData name="Zack Lewis Isriel" userId="0f02f941-67d0-4d77-ba3c-28c0159a2e01" providerId="ADAL" clId="{78C0EA65-1FA6-4A8F-A244-B7741D90155A}" dt="2022-11-06T17:53:30.222" v="1843"/>
          <ac:cxnSpMkLst>
            <pc:docMk/>
            <pc:sldMk cId="122901741" sldId="316"/>
            <ac:cxnSpMk id="5" creationId="{31498C7D-16DD-DB7F-4AD9-71DFD8A5FD09}"/>
          </ac:cxnSpMkLst>
        </pc:cxnChg>
      </pc:sldChg>
      <pc:sldChg chg="modSp">
        <pc:chgData name="Zack Lewis Isriel" userId="0f02f941-67d0-4d77-ba3c-28c0159a2e01" providerId="ADAL" clId="{78C0EA65-1FA6-4A8F-A244-B7741D90155A}" dt="2022-11-06T17:53:30.222" v="1843"/>
        <pc:sldMkLst>
          <pc:docMk/>
          <pc:sldMk cId="1574275743" sldId="329"/>
        </pc:sldMkLst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574275743" sldId="329"/>
            <ac:spMk id="2" creationId="{0F1344F6-AF61-CAEF-5CAA-9543C99C3EC1}"/>
          </ac:spMkLst>
        </pc:sp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1574275743" sldId="329"/>
            <ac:picMk id="6" creationId="{C062DD6D-7F02-81AD-691F-5DCF6B2B64CE}"/>
          </ac:picMkLst>
        </pc:picChg>
        <pc:cxnChg chg="mod">
          <ac:chgData name="Zack Lewis Isriel" userId="0f02f941-67d0-4d77-ba3c-28c0159a2e01" providerId="ADAL" clId="{78C0EA65-1FA6-4A8F-A244-B7741D90155A}" dt="2022-11-06T17:53:30.222" v="1843"/>
          <ac:cxnSpMkLst>
            <pc:docMk/>
            <pc:sldMk cId="1574275743" sldId="329"/>
            <ac:cxnSpMk id="3" creationId="{B827CE4D-919C-D772-050B-BCC94D43DBEE}"/>
          </ac:cxnSpMkLst>
        </pc:cxnChg>
      </pc:sldChg>
      <pc:sldChg chg="addSp delSp modSp mod">
        <pc:chgData name="Zack Lewis Isriel" userId="0f02f941-67d0-4d77-ba3c-28c0159a2e01" providerId="ADAL" clId="{78C0EA65-1FA6-4A8F-A244-B7741D90155A}" dt="2022-11-06T18:22:11.218" v="2031" actId="1076"/>
        <pc:sldMkLst>
          <pc:docMk/>
          <pc:sldMk cId="3782830073" sldId="336"/>
        </pc:sldMkLst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3782830073" sldId="336"/>
            <ac:spMk id="2" creationId="{C223A668-0091-500E-2B1C-CC2875103C4A}"/>
          </ac:spMkLst>
        </pc:spChg>
        <pc:spChg chg="mod topLvl">
          <ac:chgData name="Zack Lewis Isriel" userId="0f02f941-67d0-4d77-ba3c-28c0159a2e01" providerId="ADAL" clId="{78C0EA65-1FA6-4A8F-A244-B7741D90155A}" dt="2022-11-06T18:18:06.960" v="1975" actId="338"/>
          <ac:spMkLst>
            <pc:docMk/>
            <pc:sldMk cId="3782830073" sldId="336"/>
            <ac:spMk id="15" creationId="{33F08F53-172D-A4B3-3C00-421AC3A1E0F8}"/>
          </ac:spMkLst>
        </pc:spChg>
        <pc:spChg chg="mod topLvl">
          <ac:chgData name="Zack Lewis Isriel" userId="0f02f941-67d0-4d77-ba3c-28c0159a2e01" providerId="ADAL" clId="{78C0EA65-1FA6-4A8F-A244-B7741D90155A}" dt="2022-11-06T18:21:46.911" v="2022" actId="1076"/>
          <ac:spMkLst>
            <pc:docMk/>
            <pc:sldMk cId="3782830073" sldId="336"/>
            <ac:spMk id="21" creationId="{82148C69-E833-2C92-2DA5-F243738ABE0A}"/>
          </ac:spMkLst>
        </pc:spChg>
        <pc:spChg chg="mod topLvl">
          <ac:chgData name="Zack Lewis Isriel" userId="0f02f941-67d0-4d77-ba3c-28c0159a2e01" providerId="ADAL" clId="{78C0EA65-1FA6-4A8F-A244-B7741D90155A}" dt="2022-11-06T18:17:57.508" v="1971" actId="164"/>
          <ac:spMkLst>
            <pc:docMk/>
            <pc:sldMk cId="3782830073" sldId="336"/>
            <ac:spMk id="22" creationId="{34620B61-9A88-A908-E165-64416A5DC811}"/>
          </ac:spMkLst>
        </pc:spChg>
        <pc:spChg chg="mod topLvl">
          <ac:chgData name="Zack Lewis Isriel" userId="0f02f941-67d0-4d77-ba3c-28c0159a2e01" providerId="ADAL" clId="{78C0EA65-1FA6-4A8F-A244-B7741D90155A}" dt="2022-11-06T18:19:35.273" v="1977" actId="3626"/>
          <ac:spMkLst>
            <pc:docMk/>
            <pc:sldMk cId="3782830073" sldId="336"/>
            <ac:spMk id="23" creationId="{4B052D1A-0FD1-95CD-78FF-801716BB22DB}"/>
          </ac:spMkLst>
        </pc:spChg>
        <pc:spChg chg="mod topLvl">
          <ac:chgData name="Zack Lewis Isriel" userId="0f02f941-67d0-4d77-ba3c-28c0159a2e01" providerId="ADAL" clId="{78C0EA65-1FA6-4A8F-A244-B7741D90155A}" dt="2022-11-06T18:21:07.970" v="1991" actId="122"/>
          <ac:spMkLst>
            <pc:docMk/>
            <pc:sldMk cId="3782830073" sldId="336"/>
            <ac:spMk id="24" creationId="{893BC058-0323-DC8F-AB1B-0CBB3616A608}"/>
          </ac:spMkLst>
        </pc:spChg>
        <pc:spChg chg="mod">
          <ac:chgData name="Zack Lewis Isriel" userId="0f02f941-67d0-4d77-ba3c-28c0159a2e01" providerId="ADAL" clId="{78C0EA65-1FA6-4A8F-A244-B7741D90155A}" dt="2022-11-06T18:21:44.509" v="2021" actId="1076"/>
          <ac:spMkLst>
            <pc:docMk/>
            <pc:sldMk cId="3782830073" sldId="336"/>
            <ac:spMk id="25" creationId="{86B2C2B2-0215-ACFD-A6EF-5CDE744EA6B9}"/>
          </ac:spMkLst>
        </pc:spChg>
        <pc:spChg chg="mod">
          <ac:chgData name="Zack Lewis Isriel" userId="0f02f941-67d0-4d77-ba3c-28c0159a2e01" providerId="ADAL" clId="{78C0EA65-1FA6-4A8F-A244-B7741D90155A}" dt="2022-11-06T18:21:15.149" v="2008" actId="20577"/>
          <ac:spMkLst>
            <pc:docMk/>
            <pc:sldMk cId="3782830073" sldId="336"/>
            <ac:spMk id="35" creationId="{A227AB38-07E3-13FD-BC3C-E1F15200F5D2}"/>
          </ac:spMkLst>
        </pc:spChg>
        <pc:grpChg chg="mod">
          <ac:chgData name="Zack Lewis Isriel" userId="0f02f941-67d0-4d77-ba3c-28c0159a2e01" providerId="ADAL" clId="{78C0EA65-1FA6-4A8F-A244-B7741D90155A}" dt="2022-11-06T18:22:00.132" v="2027" actId="1076"/>
          <ac:grpSpMkLst>
            <pc:docMk/>
            <pc:sldMk cId="3782830073" sldId="336"/>
            <ac:grpSpMk id="7" creationId="{D65905B6-5995-D8EA-5845-48AB731CBC97}"/>
          </ac:grpSpMkLst>
        </pc:grpChg>
        <pc:grpChg chg="add mod">
          <ac:chgData name="Zack Lewis Isriel" userId="0f02f941-67d0-4d77-ba3c-28c0159a2e01" providerId="ADAL" clId="{78C0EA65-1FA6-4A8F-A244-B7741D90155A}" dt="2022-11-06T18:21:31.857" v="2014" actId="1076"/>
          <ac:grpSpMkLst>
            <pc:docMk/>
            <pc:sldMk cId="3782830073" sldId="336"/>
            <ac:grpSpMk id="10" creationId="{7BA7BB77-7BED-C55D-A7A0-91E6A98D078A}"/>
          </ac:grpSpMkLst>
        </pc:grpChg>
        <pc:grpChg chg="add mod">
          <ac:chgData name="Zack Lewis Isriel" userId="0f02f941-67d0-4d77-ba3c-28c0159a2e01" providerId="ADAL" clId="{78C0EA65-1FA6-4A8F-A244-B7741D90155A}" dt="2022-11-06T18:21:33.540" v="2015" actId="1076"/>
          <ac:grpSpMkLst>
            <pc:docMk/>
            <pc:sldMk cId="3782830073" sldId="336"/>
            <ac:grpSpMk id="11" creationId="{6F7FB4ED-6EAB-974C-1963-F442EDF75C47}"/>
          </ac:grpSpMkLst>
        </pc:grpChg>
        <pc:grpChg chg="add mod">
          <ac:chgData name="Zack Lewis Isriel" userId="0f02f941-67d0-4d77-ba3c-28c0159a2e01" providerId="ADAL" clId="{78C0EA65-1FA6-4A8F-A244-B7741D90155A}" dt="2022-11-06T18:21:35.733" v="2016" actId="1076"/>
          <ac:grpSpMkLst>
            <pc:docMk/>
            <pc:sldMk cId="3782830073" sldId="336"/>
            <ac:grpSpMk id="12" creationId="{535C1D54-37E5-30EE-02D6-1F789C1E0B76}"/>
          </ac:grpSpMkLst>
        </pc:grpChg>
        <pc:grpChg chg="del mod">
          <ac:chgData name="Zack Lewis Isriel" userId="0f02f941-67d0-4d77-ba3c-28c0159a2e01" providerId="ADAL" clId="{78C0EA65-1FA6-4A8F-A244-B7741D90155A}" dt="2022-11-06T18:18:06.005" v="1974" actId="165"/>
          <ac:grpSpMkLst>
            <pc:docMk/>
            <pc:sldMk cId="3782830073" sldId="336"/>
            <ac:grpSpMk id="13" creationId="{390BA470-7FF2-4762-1421-689CA559FA70}"/>
          </ac:grpSpMkLst>
        </pc:grpChg>
        <pc:grpChg chg="del mod">
          <ac:chgData name="Zack Lewis Isriel" userId="0f02f941-67d0-4d77-ba3c-28c0159a2e01" providerId="ADAL" clId="{78C0EA65-1FA6-4A8F-A244-B7741D90155A}" dt="2022-11-06T18:17:40.378" v="1966" actId="165"/>
          <ac:grpSpMkLst>
            <pc:docMk/>
            <pc:sldMk cId="3782830073" sldId="336"/>
            <ac:grpSpMk id="26" creationId="{4E14D8D3-4634-DAE0-9331-028D1D7794DB}"/>
          </ac:grpSpMkLst>
        </pc:grpChg>
        <pc:grpChg chg="del mod">
          <ac:chgData name="Zack Lewis Isriel" userId="0f02f941-67d0-4d77-ba3c-28c0159a2e01" providerId="ADAL" clId="{78C0EA65-1FA6-4A8F-A244-B7741D90155A}" dt="2022-11-06T18:17:49.344" v="1968" actId="165"/>
          <ac:grpSpMkLst>
            <pc:docMk/>
            <pc:sldMk cId="3782830073" sldId="336"/>
            <ac:grpSpMk id="27" creationId="{9947D1B7-7BE0-3D31-7D04-844BCDCB2677}"/>
          </ac:grpSpMkLst>
        </pc:grpChg>
        <pc:grpChg chg="del mod">
          <ac:chgData name="Zack Lewis Isriel" userId="0f02f941-67d0-4d77-ba3c-28c0159a2e01" providerId="ADAL" clId="{78C0EA65-1FA6-4A8F-A244-B7741D90155A}" dt="2022-11-06T18:17:56.202" v="1970" actId="165"/>
          <ac:grpSpMkLst>
            <pc:docMk/>
            <pc:sldMk cId="3782830073" sldId="336"/>
            <ac:grpSpMk id="28" creationId="{9FF61D9D-D1F1-F742-BBD0-88A403190024}"/>
          </ac:grpSpMkLst>
        </pc:grpChg>
        <pc:grpChg chg="mod">
          <ac:chgData name="Zack Lewis Isriel" userId="0f02f941-67d0-4d77-ba3c-28c0159a2e01" providerId="ADAL" clId="{78C0EA65-1FA6-4A8F-A244-B7741D90155A}" dt="2022-11-06T18:21:49.126" v="2023" actId="1076"/>
          <ac:grpSpMkLst>
            <pc:docMk/>
            <pc:sldMk cId="3782830073" sldId="336"/>
            <ac:grpSpMk id="29" creationId="{43E93B5D-0888-5762-1622-C86E29E9F7D9}"/>
          </ac:grpSpMkLst>
        </pc:grpChg>
        <pc:grpChg chg="del mod">
          <ac:chgData name="Zack Lewis Isriel" userId="0f02f941-67d0-4d77-ba3c-28c0159a2e01" providerId="ADAL" clId="{78C0EA65-1FA6-4A8F-A244-B7741D90155A}" dt="2022-11-06T18:18:01.278" v="1972" actId="165"/>
          <ac:grpSpMkLst>
            <pc:docMk/>
            <pc:sldMk cId="3782830073" sldId="336"/>
            <ac:grpSpMk id="30" creationId="{5B16EE97-79C9-8047-748E-2EBF5F602030}"/>
          </ac:grpSpMkLst>
        </pc:grpChg>
        <pc:grpChg chg="add mod">
          <ac:chgData name="Zack Lewis Isriel" userId="0f02f941-67d0-4d77-ba3c-28c0159a2e01" providerId="ADAL" clId="{78C0EA65-1FA6-4A8F-A244-B7741D90155A}" dt="2022-11-06T18:22:08.311" v="2030" actId="1076"/>
          <ac:grpSpMkLst>
            <pc:docMk/>
            <pc:sldMk cId="3782830073" sldId="336"/>
            <ac:grpSpMk id="31" creationId="{562EEEF7-261B-B1D5-34DB-70FE9277331A}"/>
          </ac:grpSpMkLst>
        </pc:grpChg>
        <pc:grpChg chg="add mod">
          <ac:chgData name="Zack Lewis Isriel" userId="0f02f941-67d0-4d77-ba3c-28c0159a2e01" providerId="ADAL" clId="{78C0EA65-1FA6-4A8F-A244-B7741D90155A}" dt="2022-11-06T18:22:03.226" v="2028" actId="1076"/>
          <ac:grpSpMkLst>
            <pc:docMk/>
            <pc:sldMk cId="3782830073" sldId="336"/>
            <ac:grpSpMk id="32" creationId="{82399ADB-0F13-A818-1FD5-3DB3ECFCD3BC}"/>
          </ac:grpSpMkLst>
        </pc:grpChg>
        <pc:grpChg chg="add mod">
          <ac:chgData name="Zack Lewis Isriel" userId="0f02f941-67d0-4d77-ba3c-28c0159a2e01" providerId="ADAL" clId="{78C0EA65-1FA6-4A8F-A244-B7741D90155A}" dt="2022-11-06T18:22:11.218" v="2031" actId="1076"/>
          <ac:grpSpMkLst>
            <pc:docMk/>
            <pc:sldMk cId="3782830073" sldId="336"/>
            <ac:grpSpMk id="33" creationId="{07717CF6-37E0-CC5F-7ED8-CA472074C9AE}"/>
          </ac:grpSpMkLst>
        </pc:grpChg>
        <pc:graphicFrameChg chg="mod">
          <ac:chgData name="Zack Lewis Isriel" userId="0f02f941-67d0-4d77-ba3c-28c0159a2e01" providerId="ADAL" clId="{78C0EA65-1FA6-4A8F-A244-B7741D90155A}" dt="2022-11-06T18:13:56.840" v="1946" actId="1076"/>
          <ac:graphicFrameMkLst>
            <pc:docMk/>
            <pc:sldMk cId="3782830073" sldId="336"/>
            <ac:graphicFrameMk id="4" creationId="{C712C370-8B0C-4BB4-223F-4E10591BBE06}"/>
          </ac:graphicFrameMkLst>
        </pc:graphicFrameChg>
        <pc:graphicFrameChg chg="mod">
          <ac:chgData name="Zack Lewis Isriel" userId="0f02f941-67d0-4d77-ba3c-28c0159a2e01" providerId="ADAL" clId="{78C0EA65-1FA6-4A8F-A244-B7741D90155A}" dt="2022-11-06T18:13:52.282" v="1945" actId="1076"/>
          <ac:graphicFrameMkLst>
            <pc:docMk/>
            <pc:sldMk cId="3782830073" sldId="336"/>
            <ac:graphicFrameMk id="5" creationId="{7FEF732E-CC1B-8051-48E9-A447CE2F4C73}"/>
          </ac:graphicFrameMkLst>
        </pc:graphicFrameChg>
        <pc:graphicFrameChg chg="mod">
          <ac:chgData name="Zack Lewis Isriel" userId="0f02f941-67d0-4d77-ba3c-28c0159a2e01" providerId="ADAL" clId="{78C0EA65-1FA6-4A8F-A244-B7741D90155A}" dt="2022-11-06T18:13:56.840" v="1946" actId="1076"/>
          <ac:graphicFrameMkLst>
            <pc:docMk/>
            <pc:sldMk cId="3782830073" sldId="336"/>
            <ac:graphicFrameMk id="6" creationId="{F11905D6-2E5E-DBE8-8E31-953EEBF25BE0}"/>
          </ac:graphicFrameMkLst>
        </pc:graphicFrameChg>
        <pc:picChg chg="mod topLvl">
          <ac:chgData name="Zack Lewis Isriel" userId="0f02f941-67d0-4d77-ba3c-28c0159a2e01" providerId="ADAL" clId="{78C0EA65-1FA6-4A8F-A244-B7741D90155A}" dt="2022-11-06T18:18:06.960" v="1975" actId="338"/>
          <ac:picMkLst>
            <pc:docMk/>
            <pc:sldMk cId="3782830073" sldId="336"/>
            <ac:picMk id="14" creationId="{FFFABD60-7E13-6E68-B9C2-AC05B2787A99}"/>
          </ac:picMkLst>
        </pc:picChg>
        <pc:picChg chg="mod topLvl">
          <ac:chgData name="Zack Lewis Isriel" userId="0f02f941-67d0-4d77-ba3c-28c0159a2e01" providerId="ADAL" clId="{78C0EA65-1FA6-4A8F-A244-B7741D90155A}" dt="2022-11-06T18:17:42.997" v="1967" actId="164"/>
          <ac:picMkLst>
            <pc:docMk/>
            <pc:sldMk cId="3782830073" sldId="336"/>
            <ac:picMk id="16" creationId="{54B40AA4-D2AF-D214-9C68-31E4F090EF1B}"/>
          </ac:picMkLst>
        </pc:picChg>
        <pc:picChg chg="mod topLvl">
          <ac:chgData name="Zack Lewis Isriel" userId="0f02f941-67d0-4d77-ba3c-28c0159a2e01" providerId="ADAL" clId="{78C0EA65-1FA6-4A8F-A244-B7741D90155A}" dt="2022-11-06T18:18:02.578" v="1973" actId="164"/>
          <ac:picMkLst>
            <pc:docMk/>
            <pc:sldMk cId="3782830073" sldId="336"/>
            <ac:picMk id="17" creationId="{E5BB088D-9457-23BF-EA3A-A6F5CCD22D64}"/>
          </ac:picMkLst>
        </pc:pic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3782830073" sldId="336"/>
            <ac:picMk id="18" creationId="{83518462-1D1B-B3BF-22A3-D12FEC187F1D}"/>
          </ac:picMkLst>
        </pc:picChg>
        <pc:picChg chg="mod topLvl">
          <ac:chgData name="Zack Lewis Isriel" userId="0f02f941-67d0-4d77-ba3c-28c0159a2e01" providerId="ADAL" clId="{78C0EA65-1FA6-4A8F-A244-B7741D90155A}" dt="2022-11-06T18:17:51.428" v="1969" actId="164"/>
          <ac:picMkLst>
            <pc:docMk/>
            <pc:sldMk cId="3782830073" sldId="336"/>
            <ac:picMk id="19" creationId="{CA13B054-AD3B-939F-89EE-0ED7C1B1743A}"/>
          </ac:picMkLst>
        </pc:picChg>
        <pc:picChg chg="mod topLvl">
          <ac:chgData name="Zack Lewis Isriel" userId="0f02f941-67d0-4d77-ba3c-28c0159a2e01" providerId="ADAL" clId="{78C0EA65-1FA6-4A8F-A244-B7741D90155A}" dt="2022-11-06T18:17:57.508" v="1971" actId="164"/>
          <ac:picMkLst>
            <pc:docMk/>
            <pc:sldMk cId="3782830073" sldId="336"/>
            <ac:picMk id="20" creationId="{DC605520-28E0-FE97-1082-92E64F820932}"/>
          </ac:picMkLst>
        </pc:picChg>
        <pc:picChg chg="mod">
          <ac:chgData name="Zack Lewis Isriel" userId="0f02f941-67d0-4d77-ba3c-28c0159a2e01" providerId="ADAL" clId="{78C0EA65-1FA6-4A8F-A244-B7741D90155A}" dt="2022-11-06T18:20:57.761" v="1982"/>
          <ac:picMkLst>
            <pc:docMk/>
            <pc:sldMk cId="3782830073" sldId="336"/>
            <ac:picMk id="34" creationId="{9942FA12-0AF7-E4A4-4EBF-A3E71F12B8EC}"/>
          </ac:picMkLst>
        </pc:picChg>
      </pc:sldChg>
      <pc:sldChg chg="modSp">
        <pc:chgData name="Zack Lewis Isriel" userId="0f02f941-67d0-4d77-ba3c-28c0159a2e01" providerId="ADAL" clId="{78C0EA65-1FA6-4A8F-A244-B7741D90155A}" dt="2022-11-06T17:53:30.222" v="1843"/>
        <pc:sldMkLst>
          <pc:docMk/>
          <pc:sldMk cId="4043506130" sldId="350"/>
        </pc:sldMkLst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4043506130" sldId="350"/>
            <ac:spMk id="2" creationId="{61E709B1-AAF6-936B-E585-A93F60958494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4043506130" sldId="350"/>
            <ac:spMk id="7" creationId="{581ED75F-C4DD-D58B-572C-0E31F9D9B2F3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4043506130" sldId="350"/>
            <ac:spMk id="44" creationId="{85B11679-DA74-4FF4-AD56-631D74624548}"/>
          </ac:spMkLst>
        </pc:sp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4043506130" sldId="350"/>
            <ac:picMk id="6" creationId="{36E0D980-2037-FD2D-C301-40361BDCABD2}"/>
          </ac:picMkLst>
        </pc:pic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4043506130" sldId="350"/>
            <ac:picMk id="9" creationId="{862999A2-65CE-A362-FF39-B8C6FE4562AA}"/>
          </ac:picMkLst>
        </pc:pic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4043506130" sldId="350"/>
            <ac:picMk id="10" creationId="{49D5D2F7-7483-F762-BC02-EBA11DAA68EC}"/>
          </ac:picMkLst>
        </pc:pic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4043506130" sldId="350"/>
            <ac:picMk id="13" creationId="{84234B82-F462-D786-204F-5DE65E3F8A15}"/>
          </ac:picMkLst>
        </pc:pic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4043506130" sldId="350"/>
            <ac:picMk id="16" creationId="{2BA183C4-E6BE-00DB-7A4D-C0D1B8759901}"/>
          </ac:picMkLst>
        </pc:pic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4043506130" sldId="350"/>
            <ac:picMk id="17" creationId="{CCB5E4DB-0300-1753-3020-85FC21CC3135}"/>
          </ac:picMkLst>
        </pc:pic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4043506130" sldId="350"/>
            <ac:picMk id="18" creationId="{9A70A8E6-7457-00A9-C813-B07E90DF2141}"/>
          </ac:picMkLst>
        </pc:pic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4043506130" sldId="350"/>
            <ac:picMk id="19" creationId="{24D6F62A-53CE-A979-1575-42FF7A3E4D58}"/>
          </ac:picMkLst>
        </pc:pic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4043506130" sldId="350"/>
            <ac:picMk id="20" creationId="{1539D32A-EBEF-6AA2-B8CF-443F9827016D}"/>
          </ac:picMkLst>
        </pc:pic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4043506130" sldId="350"/>
            <ac:picMk id="21" creationId="{8F97B9C1-F3A5-3525-E360-46B2E6FBCC7A}"/>
          </ac:picMkLst>
        </pc:pic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4043506130" sldId="350"/>
            <ac:picMk id="22" creationId="{4F47CE14-D0FC-2D65-ACE8-3655451425E9}"/>
          </ac:picMkLst>
        </pc:pic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4043506130" sldId="350"/>
            <ac:picMk id="23" creationId="{FCB8860D-A7C2-E76F-2113-8DBD4E652295}"/>
          </ac:picMkLst>
        </pc:pic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4043506130" sldId="350"/>
            <ac:picMk id="25" creationId="{6B283CC8-3FFF-EB33-CF9A-FB9CA39C3312}"/>
          </ac:picMkLst>
        </pc:picChg>
        <pc:cxnChg chg="mod">
          <ac:chgData name="Zack Lewis Isriel" userId="0f02f941-67d0-4d77-ba3c-28c0159a2e01" providerId="ADAL" clId="{78C0EA65-1FA6-4A8F-A244-B7741D90155A}" dt="2022-11-06T17:53:30.222" v="1843"/>
          <ac:cxnSpMkLst>
            <pc:docMk/>
            <pc:sldMk cId="4043506130" sldId="350"/>
            <ac:cxnSpMk id="3" creationId="{624713E2-52CC-4D8B-DAE6-9FE7546CE134}"/>
          </ac:cxnSpMkLst>
        </pc:cxnChg>
      </pc:sldChg>
      <pc:sldChg chg="modSp">
        <pc:chgData name="Zack Lewis Isriel" userId="0f02f941-67d0-4d77-ba3c-28c0159a2e01" providerId="ADAL" clId="{78C0EA65-1FA6-4A8F-A244-B7741D90155A}" dt="2022-11-06T17:53:30.222" v="1843"/>
        <pc:sldMkLst>
          <pc:docMk/>
          <pc:sldMk cId="1263481632" sldId="351"/>
        </pc:sldMkLst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263481632" sldId="351"/>
            <ac:spMk id="2" creationId="{61E709B1-AAF6-936B-E585-A93F60958494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263481632" sldId="351"/>
            <ac:spMk id="11" creationId="{AB48AF38-F63C-9E7C-3ABA-952D41A6132D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263481632" sldId="351"/>
            <ac:spMk id="17" creationId="{FC250534-9DC4-B1BC-DBB3-34DB8D31B898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263481632" sldId="351"/>
            <ac:spMk id="20" creationId="{C78D14A9-9FE1-144B-E833-CA6033B8FDF9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263481632" sldId="351"/>
            <ac:spMk id="21" creationId="{AC3B6B0C-9AA8-5384-D72B-F33A4ADD27E4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263481632" sldId="351"/>
            <ac:spMk id="22" creationId="{BB6E23BC-3D7B-BF82-9F03-1F3FBFA54A73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263481632" sldId="351"/>
            <ac:spMk id="23" creationId="{24E96C12-5B4C-A983-310F-D099CE0FD7EC}"/>
          </ac:spMkLst>
        </pc:sp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1263481632" sldId="351"/>
            <ac:picMk id="6" creationId="{48B9DB79-0D44-1088-8079-ADE14F1D66AC}"/>
          </ac:picMkLst>
        </pc:pic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1263481632" sldId="351"/>
            <ac:picMk id="7" creationId="{5AF23CBD-7090-A2DF-9C9A-92271170CD89}"/>
          </ac:picMkLst>
        </pc:pic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1263481632" sldId="351"/>
            <ac:picMk id="8" creationId="{0FE996F2-2227-5DCC-6B4C-DBD0EFB49B76}"/>
          </ac:picMkLst>
        </pc:pic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1263481632" sldId="351"/>
            <ac:picMk id="18" creationId="{8A526522-02A4-7439-7858-B5A0C282B403}"/>
          </ac:picMkLst>
        </pc:pic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1263481632" sldId="351"/>
            <ac:picMk id="25" creationId="{484B5765-46FA-713A-204B-CC24FB76B142}"/>
          </ac:picMkLst>
        </pc:pic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1263481632" sldId="351"/>
            <ac:picMk id="26" creationId="{E404C922-2C2C-0B8B-C576-41BBCA4BE418}"/>
          </ac:picMkLst>
        </pc:pic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1263481632" sldId="351"/>
            <ac:picMk id="28" creationId="{D3836B2E-D95B-1987-1DEA-1B9FD06B39DF}"/>
          </ac:picMkLst>
        </pc:picChg>
        <pc:cxnChg chg="mod">
          <ac:chgData name="Zack Lewis Isriel" userId="0f02f941-67d0-4d77-ba3c-28c0159a2e01" providerId="ADAL" clId="{78C0EA65-1FA6-4A8F-A244-B7741D90155A}" dt="2022-11-06T17:53:30.222" v="1843"/>
          <ac:cxnSpMkLst>
            <pc:docMk/>
            <pc:sldMk cId="1263481632" sldId="351"/>
            <ac:cxnSpMk id="3" creationId="{624713E2-52CC-4D8B-DAE6-9FE7546CE134}"/>
          </ac:cxnSpMkLst>
        </pc:cxnChg>
      </pc:sldChg>
      <pc:sldChg chg="modSp">
        <pc:chgData name="Zack Lewis Isriel" userId="0f02f941-67d0-4d77-ba3c-28c0159a2e01" providerId="ADAL" clId="{78C0EA65-1FA6-4A8F-A244-B7741D90155A}" dt="2022-11-06T17:53:30.222" v="1843"/>
        <pc:sldMkLst>
          <pc:docMk/>
          <pc:sldMk cId="491605817" sldId="353"/>
        </pc:sldMkLst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491605817" sldId="353"/>
            <ac:spMk id="2" creationId="{0F1344F6-AF61-CAEF-5CAA-9543C99C3EC1}"/>
          </ac:spMkLst>
        </pc:sp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491605817" sldId="353"/>
            <ac:picMk id="6" creationId="{C062DD6D-7F02-81AD-691F-5DCF6B2B64CE}"/>
          </ac:picMkLst>
        </pc:picChg>
        <pc:cxnChg chg="mod">
          <ac:chgData name="Zack Lewis Isriel" userId="0f02f941-67d0-4d77-ba3c-28c0159a2e01" providerId="ADAL" clId="{78C0EA65-1FA6-4A8F-A244-B7741D90155A}" dt="2022-11-06T17:53:30.222" v="1843"/>
          <ac:cxnSpMkLst>
            <pc:docMk/>
            <pc:sldMk cId="491605817" sldId="353"/>
            <ac:cxnSpMk id="3" creationId="{B827CE4D-919C-D772-050B-BCC94D43DBEE}"/>
          </ac:cxnSpMkLst>
        </pc:cxnChg>
      </pc:sldChg>
      <pc:sldChg chg="modSp mod">
        <pc:chgData name="Zack Lewis Isriel" userId="0f02f941-67d0-4d77-ba3c-28c0159a2e01" providerId="ADAL" clId="{78C0EA65-1FA6-4A8F-A244-B7741D90155A}" dt="2022-11-06T17:53:30.222" v="1843"/>
        <pc:sldMkLst>
          <pc:docMk/>
          <pc:sldMk cId="267110081" sldId="354"/>
        </pc:sldMkLst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267110081" sldId="354"/>
            <ac:spMk id="2" creationId="{0F1344F6-AF61-CAEF-5CAA-9543C99C3EC1}"/>
          </ac:spMkLst>
        </pc:sp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267110081" sldId="354"/>
            <ac:picMk id="6" creationId="{C062DD6D-7F02-81AD-691F-5DCF6B2B64CE}"/>
          </ac:picMkLst>
        </pc:picChg>
        <pc:cxnChg chg="mod">
          <ac:chgData name="Zack Lewis Isriel" userId="0f02f941-67d0-4d77-ba3c-28c0159a2e01" providerId="ADAL" clId="{78C0EA65-1FA6-4A8F-A244-B7741D90155A}" dt="2022-11-06T17:53:30.222" v="1843"/>
          <ac:cxnSpMkLst>
            <pc:docMk/>
            <pc:sldMk cId="267110081" sldId="354"/>
            <ac:cxnSpMk id="3" creationId="{B827CE4D-919C-D772-050B-BCC94D43DBEE}"/>
          </ac:cxnSpMkLst>
        </pc:cxnChg>
      </pc:sldChg>
      <pc:sldChg chg="modSp">
        <pc:chgData name="Zack Lewis Isriel" userId="0f02f941-67d0-4d77-ba3c-28c0159a2e01" providerId="ADAL" clId="{78C0EA65-1FA6-4A8F-A244-B7741D90155A}" dt="2022-11-06T17:53:30.222" v="1843"/>
        <pc:sldMkLst>
          <pc:docMk/>
          <pc:sldMk cId="927915386" sldId="355"/>
        </pc:sldMkLst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927915386" sldId="355"/>
            <ac:spMk id="2" creationId="{0F1344F6-AF61-CAEF-5CAA-9543C99C3EC1}"/>
          </ac:spMkLst>
        </pc:sp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927915386" sldId="355"/>
            <ac:picMk id="6" creationId="{C062DD6D-7F02-81AD-691F-5DCF6B2B64CE}"/>
          </ac:picMkLst>
        </pc:picChg>
        <pc:cxnChg chg="mod">
          <ac:chgData name="Zack Lewis Isriel" userId="0f02f941-67d0-4d77-ba3c-28c0159a2e01" providerId="ADAL" clId="{78C0EA65-1FA6-4A8F-A244-B7741D90155A}" dt="2022-11-06T17:53:30.222" v="1843"/>
          <ac:cxnSpMkLst>
            <pc:docMk/>
            <pc:sldMk cId="927915386" sldId="355"/>
            <ac:cxnSpMk id="3" creationId="{B827CE4D-919C-D772-050B-BCC94D43DBEE}"/>
          </ac:cxnSpMkLst>
        </pc:cxnChg>
      </pc:sldChg>
      <pc:sldChg chg="modSp del">
        <pc:chgData name="Zack Lewis Isriel" userId="0f02f941-67d0-4d77-ba3c-28c0159a2e01" providerId="ADAL" clId="{78C0EA65-1FA6-4A8F-A244-B7741D90155A}" dt="2022-11-06T18:32:26.960" v="2084" actId="2696"/>
        <pc:sldMkLst>
          <pc:docMk/>
          <pc:sldMk cId="1005526298" sldId="356"/>
        </pc:sldMkLst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005526298" sldId="356"/>
            <ac:spMk id="2" creationId="{61E709B1-AAF6-936B-E585-A93F60958494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005526298" sldId="356"/>
            <ac:spMk id="8" creationId="{9D3A13E5-5DA3-3A0B-8435-1CB3579F50C5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005526298" sldId="356"/>
            <ac:spMk id="10" creationId="{2D7E3952-5DFA-8134-E4D2-0CB177694DDC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005526298" sldId="356"/>
            <ac:spMk id="14" creationId="{4BD58AB8-78F9-9C7C-3FDA-E109F6ED13DA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005526298" sldId="356"/>
            <ac:spMk id="15" creationId="{605DB977-30AD-C0DD-BBC9-658EA767FBEF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005526298" sldId="356"/>
            <ac:spMk id="16" creationId="{EEF94358-746A-2ED9-6E06-E10202AECBF1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005526298" sldId="356"/>
            <ac:spMk id="17" creationId="{33947779-B1A7-F35F-F2C3-072BF966172C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005526298" sldId="356"/>
            <ac:spMk id="18" creationId="{AD79E8BA-2B71-6C6A-DED4-B5C0B18FD2B5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005526298" sldId="356"/>
            <ac:spMk id="19" creationId="{2A5206D8-3F76-47CB-04F2-85059324DED9}"/>
          </ac:spMkLst>
        </pc:sp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1005526298" sldId="356"/>
            <ac:picMk id="6" creationId="{36E0D980-2037-FD2D-C301-40361BDCABD2}"/>
          </ac:picMkLst>
        </pc:picChg>
        <pc:cxnChg chg="mod">
          <ac:chgData name="Zack Lewis Isriel" userId="0f02f941-67d0-4d77-ba3c-28c0159a2e01" providerId="ADAL" clId="{78C0EA65-1FA6-4A8F-A244-B7741D90155A}" dt="2022-11-06T17:53:30.222" v="1843"/>
          <ac:cxnSpMkLst>
            <pc:docMk/>
            <pc:sldMk cId="1005526298" sldId="356"/>
            <ac:cxnSpMk id="3" creationId="{624713E2-52CC-4D8B-DAE6-9FE7546CE134}"/>
          </ac:cxnSpMkLst>
        </pc:cxnChg>
      </pc:sldChg>
      <pc:sldChg chg="modSp">
        <pc:chgData name="Zack Lewis Isriel" userId="0f02f941-67d0-4d77-ba3c-28c0159a2e01" providerId="ADAL" clId="{78C0EA65-1FA6-4A8F-A244-B7741D90155A}" dt="2022-11-06T17:53:30.222" v="1843"/>
        <pc:sldMkLst>
          <pc:docMk/>
          <pc:sldMk cId="1710463121" sldId="360"/>
        </pc:sldMkLst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710463121" sldId="360"/>
            <ac:spMk id="2" creationId="{61E709B1-AAF6-936B-E585-A93F60958494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710463121" sldId="360"/>
            <ac:spMk id="9" creationId="{650C4248-D52A-53D1-0485-EF68CEBF747D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710463121" sldId="360"/>
            <ac:spMk id="10" creationId="{07B060DC-7EED-B135-CC5A-D4E0217CC140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710463121" sldId="360"/>
            <ac:spMk id="11" creationId="{FC45D950-A565-C72D-5F45-3447C66D2C73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710463121" sldId="360"/>
            <ac:spMk id="12" creationId="{8AE87E71-FBC5-6C49-C605-F87AB9ED5EF0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710463121" sldId="360"/>
            <ac:spMk id="13" creationId="{812466D5-59E7-ED7D-A15B-0D1BA31C3EC5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710463121" sldId="360"/>
            <ac:spMk id="15" creationId="{A3461B31-C6F8-3D0E-87B3-D8EB07AFB014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710463121" sldId="360"/>
            <ac:spMk id="16" creationId="{AC85CF42-D8BD-9D97-AD2D-145494029DC1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710463121" sldId="360"/>
            <ac:spMk id="17" creationId="{07E372DA-99C9-0CED-3E3E-D519254F6851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710463121" sldId="360"/>
            <ac:spMk id="18" creationId="{8D546AF7-902F-5F84-1A3A-B89ABE01461D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710463121" sldId="360"/>
            <ac:spMk id="19" creationId="{254CB4DB-D58B-8D33-6C81-29674C149C12}"/>
          </ac:spMkLst>
        </pc:sp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1710463121" sldId="360"/>
            <ac:picMk id="6" creationId="{36E0D980-2037-FD2D-C301-40361BDCABD2}"/>
          </ac:picMkLst>
        </pc:picChg>
        <pc:cxnChg chg="mod">
          <ac:chgData name="Zack Lewis Isriel" userId="0f02f941-67d0-4d77-ba3c-28c0159a2e01" providerId="ADAL" clId="{78C0EA65-1FA6-4A8F-A244-B7741D90155A}" dt="2022-11-06T17:53:30.222" v="1843"/>
          <ac:cxnSpMkLst>
            <pc:docMk/>
            <pc:sldMk cId="1710463121" sldId="360"/>
            <ac:cxnSpMk id="3" creationId="{624713E2-52CC-4D8B-DAE6-9FE7546CE134}"/>
          </ac:cxnSpMkLst>
        </pc:cxnChg>
      </pc:sldChg>
      <pc:sldChg chg="modSp">
        <pc:chgData name="Zack Lewis Isriel" userId="0f02f941-67d0-4d77-ba3c-28c0159a2e01" providerId="ADAL" clId="{78C0EA65-1FA6-4A8F-A244-B7741D90155A}" dt="2022-11-06T17:53:30.222" v="1843"/>
        <pc:sldMkLst>
          <pc:docMk/>
          <pc:sldMk cId="3498746482" sldId="362"/>
        </pc:sldMkLst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3498746482" sldId="362"/>
            <ac:spMk id="2" creationId="{61E709B1-AAF6-936B-E585-A93F60958494}"/>
          </ac:spMkLst>
        </pc:sp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3498746482" sldId="362"/>
            <ac:picMk id="6" creationId="{36E0D980-2037-FD2D-C301-40361BDCABD2}"/>
          </ac:picMkLst>
        </pc:picChg>
        <pc:cxnChg chg="mod">
          <ac:chgData name="Zack Lewis Isriel" userId="0f02f941-67d0-4d77-ba3c-28c0159a2e01" providerId="ADAL" clId="{78C0EA65-1FA6-4A8F-A244-B7741D90155A}" dt="2022-11-06T17:53:30.222" v="1843"/>
          <ac:cxnSpMkLst>
            <pc:docMk/>
            <pc:sldMk cId="3498746482" sldId="362"/>
            <ac:cxnSpMk id="3" creationId="{624713E2-52CC-4D8B-DAE6-9FE7546CE134}"/>
          </ac:cxnSpMkLst>
        </pc:cxnChg>
      </pc:sldChg>
      <pc:sldChg chg="addSp delSp modSp mod addAnim delAnim modAnim">
        <pc:chgData name="Zack Lewis Isriel" userId="0f02f941-67d0-4d77-ba3c-28c0159a2e01" providerId="ADAL" clId="{78C0EA65-1FA6-4A8F-A244-B7741D90155A}" dt="2022-11-06T17:53:30.222" v="1843"/>
        <pc:sldMkLst>
          <pc:docMk/>
          <pc:sldMk cId="1576179006" sldId="363"/>
        </pc:sldMkLst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576179006" sldId="363"/>
            <ac:spMk id="2" creationId="{61E709B1-AAF6-936B-E585-A93F60958494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76179006" sldId="363"/>
            <ac:spMk id="12" creationId="{8A0F0FF4-A1E7-D183-CAFF-06DEA3A02772}"/>
          </ac:spMkLst>
        </pc:spChg>
        <pc:spChg chg="add del 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76179006" sldId="363"/>
            <ac:spMk id="13" creationId="{BE6C8EC6-7E89-724E-E91A-C8B7679A5D73}"/>
          </ac:spMkLst>
        </pc:spChg>
        <pc:grpChg chg="add del mod">
          <ac:chgData name="Zack Lewis Isriel" userId="0f02f941-67d0-4d77-ba3c-28c0159a2e01" providerId="ADAL" clId="{78C0EA65-1FA6-4A8F-A244-B7741D90155A}" dt="2022-11-06T17:53:30.222" v="1843"/>
          <ac:grpSpMkLst>
            <pc:docMk/>
            <pc:sldMk cId="1576179006" sldId="363"/>
            <ac:grpSpMk id="11" creationId="{0FDABE80-1612-F92D-5E4D-7BB9865FEDE9}"/>
          </ac:grpSpMkLst>
        </pc:grpChg>
        <pc:graphicFrameChg chg="del">
          <ac:chgData name="Zack Lewis Isriel" userId="0f02f941-67d0-4d77-ba3c-28c0159a2e01" providerId="ADAL" clId="{78C0EA65-1FA6-4A8F-A244-B7741D90155A}" dt="2022-11-06T14:23:53.010" v="43" actId="478"/>
          <ac:graphicFrameMkLst>
            <pc:docMk/>
            <pc:sldMk cId="1576179006" sldId="363"/>
            <ac:graphicFrameMk id="7" creationId="{A7FE6DE3-3CC5-EA5D-4F61-6D40F9040AF3}"/>
          </ac:graphicFrameMkLst>
        </pc:graphicFrameChg>
        <pc:graphicFrameChg chg="mod modGraphic">
          <ac:chgData name="Zack Lewis Isriel" userId="0f02f941-67d0-4d77-ba3c-28c0159a2e01" providerId="ADAL" clId="{78C0EA65-1FA6-4A8F-A244-B7741D90155A}" dt="2022-11-06T17:53:30.222" v="1843"/>
          <ac:graphicFrameMkLst>
            <pc:docMk/>
            <pc:sldMk cId="1576179006" sldId="363"/>
            <ac:graphicFrameMk id="8" creationId="{18599AE6-BFD9-6216-1A0A-F203BF4B89B2}"/>
          </ac:graphicFrameMkLst>
        </pc:graphicFrameChg>
        <pc:graphicFrameChg chg="add del mod modGraphic">
          <ac:chgData name="Zack Lewis Isriel" userId="0f02f941-67d0-4d77-ba3c-28c0159a2e01" providerId="ADAL" clId="{78C0EA65-1FA6-4A8F-A244-B7741D90155A}" dt="2022-11-06T14:29:23.884" v="71" actId="478"/>
          <ac:graphicFrameMkLst>
            <pc:docMk/>
            <pc:sldMk cId="1576179006" sldId="363"/>
            <ac:graphicFrameMk id="9" creationId="{F9975B1D-F92D-085A-A413-A8B2616016CE}"/>
          </ac:graphicFrameMkLst>
        </pc:graphicFrameChg>
        <pc:graphicFrameChg chg="add mod modGraphic">
          <ac:chgData name="Zack Lewis Isriel" userId="0f02f941-67d0-4d77-ba3c-28c0159a2e01" providerId="ADAL" clId="{78C0EA65-1FA6-4A8F-A244-B7741D90155A}" dt="2022-11-06T17:53:30.222" v="1843"/>
          <ac:graphicFrameMkLst>
            <pc:docMk/>
            <pc:sldMk cId="1576179006" sldId="363"/>
            <ac:graphicFrameMk id="10" creationId="{81FA3F82-2DA3-2B74-B883-59D41EF83355}"/>
          </ac:graphicFrameMkLst>
        </pc:graphicFrame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1576179006" sldId="363"/>
            <ac:picMk id="6" creationId="{36E0D980-2037-FD2D-C301-40361BDCABD2}"/>
          </ac:picMkLst>
        </pc:picChg>
        <pc:cxnChg chg="mod">
          <ac:chgData name="Zack Lewis Isriel" userId="0f02f941-67d0-4d77-ba3c-28c0159a2e01" providerId="ADAL" clId="{78C0EA65-1FA6-4A8F-A244-B7741D90155A}" dt="2022-11-06T17:53:30.222" v="1843"/>
          <ac:cxnSpMkLst>
            <pc:docMk/>
            <pc:sldMk cId="1576179006" sldId="363"/>
            <ac:cxnSpMk id="3" creationId="{624713E2-52CC-4D8B-DAE6-9FE7546CE134}"/>
          </ac:cxnSpMkLst>
        </pc:cxnChg>
      </pc:sldChg>
      <pc:sldChg chg="modSp">
        <pc:chgData name="Zack Lewis Isriel" userId="0f02f941-67d0-4d77-ba3c-28c0159a2e01" providerId="ADAL" clId="{78C0EA65-1FA6-4A8F-A244-B7741D90155A}" dt="2022-11-06T17:53:30.222" v="1843"/>
        <pc:sldMkLst>
          <pc:docMk/>
          <pc:sldMk cId="542544976" sldId="364"/>
        </pc:sldMkLst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542544976" sldId="364"/>
            <ac:spMk id="2" creationId="{26B21C60-6192-9487-AEEA-265B1A329F64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542544976" sldId="364"/>
            <ac:spMk id="4" creationId="{BA0A25BD-B7AC-12D0-DA18-0EBAF025BBCE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542544976" sldId="364"/>
            <ac:spMk id="8" creationId="{AE19FB9A-BC93-CFF9-B6FD-306552939FE5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542544976" sldId="364"/>
            <ac:spMk id="11" creationId="{A908C055-2FA2-9CFE-C288-DB180C0E82C9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542544976" sldId="364"/>
            <ac:spMk id="20" creationId="{1B226366-4C77-B47A-08DC-90FC63E7D1DD}"/>
          </ac:spMkLst>
        </pc:sp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542544976" sldId="364"/>
            <ac:picMk id="6" creationId="{CCF16A6F-666B-2E54-7AE6-CFDB511B7573}"/>
          </ac:picMkLst>
        </pc:picChg>
        <pc:cxnChg chg="mod">
          <ac:chgData name="Zack Lewis Isriel" userId="0f02f941-67d0-4d77-ba3c-28c0159a2e01" providerId="ADAL" clId="{78C0EA65-1FA6-4A8F-A244-B7741D90155A}" dt="2022-11-06T17:53:30.222" v="1843"/>
          <ac:cxnSpMkLst>
            <pc:docMk/>
            <pc:sldMk cId="542544976" sldId="364"/>
            <ac:cxnSpMk id="3" creationId="{624713E2-52CC-4D8B-DAE6-9FE7546CE134}"/>
          </ac:cxnSpMkLst>
        </pc:cxnChg>
      </pc:sldChg>
      <pc:sldChg chg="addSp delSp modSp mod modTransition delAnim modAnim">
        <pc:chgData name="Zack Lewis Isriel" userId="0f02f941-67d0-4d77-ba3c-28c0159a2e01" providerId="ADAL" clId="{78C0EA65-1FA6-4A8F-A244-B7741D90155A}" dt="2022-11-06T17:53:30.222" v="1843"/>
        <pc:sldMkLst>
          <pc:docMk/>
          <pc:sldMk cId="3616885107" sldId="365"/>
        </pc:sldMkLst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3616885107" sldId="365"/>
            <ac:spMk id="2" creationId="{61E709B1-AAF6-936B-E585-A93F60958494}"/>
          </ac:spMkLst>
        </pc:spChg>
        <pc:spChg chg="add del mod">
          <ac:chgData name="Zack Lewis Isriel" userId="0f02f941-67d0-4d77-ba3c-28c0159a2e01" providerId="ADAL" clId="{78C0EA65-1FA6-4A8F-A244-B7741D90155A}" dt="2022-11-06T15:53:26.808" v="634" actId="478"/>
          <ac:spMkLst>
            <pc:docMk/>
            <pc:sldMk cId="3616885107" sldId="365"/>
            <ac:spMk id="9" creationId="{7001A1B3-1E2A-8E79-6E98-F2FFFB7A0B17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3616885107" sldId="365"/>
            <ac:spMk id="11" creationId="{78ABAC5A-C6EA-E7DC-F7D1-C9BE75B8FFF8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3616885107" sldId="365"/>
            <ac:spMk id="12" creationId="{3EA33632-651A-392C-6B9E-4FA33F1A9D1B}"/>
          </ac:spMkLst>
        </pc:spChg>
        <pc:grpChg chg="add mod">
          <ac:chgData name="Zack Lewis Isriel" userId="0f02f941-67d0-4d77-ba3c-28c0159a2e01" providerId="ADAL" clId="{78C0EA65-1FA6-4A8F-A244-B7741D90155A}" dt="2022-11-06T17:53:30.222" v="1843"/>
          <ac:grpSpMkLst>
            <pc:docMk/>
            <pc:sldMk cId="3616885107" sldId="365"/>
            <ac:grpSpMk id="10" creationId="{DF0AE412-1846-0A0E-6D85-CDB2A54967E3}"/>
          </ac:grpSpMkLst>
        </pc:grpChg>
        <pc:graphicFrameChg chg="mod modGraphic">
          <ac:chgData name="Zack Lewis Isriel" userId="0f02f941-67d0-4d77-ba3c-28c0159a2e01" providerId="ADAL" clId="{78C0EA65-1FA6-4A8F-A244-B7741D90155A}" dt="2022-11-06T17:53:30.222" v="1843"/>
          <ac:graphicFrameMkLst>
            <pc:docMk/>
            <pc:sldMk cId="3616885107" sldId="365"/>
            <ac:graphicFrameMk id="7" creationId="{84F8E6E4-C166-DAF9-9653-EE94C6572CCF}"/>
          </ac:graphicFrameMkLst>
        </pc:graphicFrameChg>
        <pc:graphicFrameChg chg="add mod modGraphic">
          <ac:chgData name="Zack Lewis Isriel" userId="0f02f941-67d0-4d77-ba3c-28c0159a2e01" providerId="ADAL" clId="{78C0EA65-1FA6-4A8F-A244-B7741D90155A}" dt="2022-11-06T17:53:30.222" v="1843"/>
          <ac:graphicFrameMkLst>
            <pc:docMk/>
            <pc:sldMk cId="3616885107" sldId="365"/>
            <ac:graphicFrameMk id="8" creationId="{49531A19-E750-1C72-595E-7F6DD6AA1515}"/>
          </ac:graphicFrameMkLst>
        </pc:graphicFrame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3616885107" sldId="365"/>
            <ac:picMk id="6" creationId="{36E0D980-2037-FD2D-C301-40361BDCABD2}"/>
          </ac:picMkLst>
        </pc:picChg>
        <pc:cxnChg chg="mod">
          <ac:chgData name="Zack Lewis Isriel" userId="0f02f941-67d0-4d77-ba3c-28c0159a2e01" providerId="ADAL" clId="{78C0EA65-1FA6-4A8F-A244-B7741D90155A}" dt="2022-11-06T17:53:30.222" v="1843"/>
          <ac:cxnSpMkLst>
            <pc:docMk/>
            <pc:sldMk cId="3616885107" sldId="365"/>
            <ac:cxnSpMk id="3" creationId="{624713E2-52CC-4D8B-DAE6-9FE7546CE134}"/>
          </ac:cxnSpMkLst>
        </pc:cxnChg>
      </pc:sldChg>
      <pc:sldChg chg="del ord">
        <pc:chgData name="Zack Lewis Isriel" userId="0f02f941-67d0-4d77-ba3c-28c0159a2e01" providerId="ADAL" clId="{78C0EA65-1FA6-4A8F-A244-B7741D90155A}" dt="2022-11-06T16:23:36.350" v="793" actId="47"/>
        <pc:sldMkLst>
          <pc:docMk/>
          <pc:sldMk cId="2008888085" sldId="366"/>
        </pc:sldMkLst>
      </pc:sldChg>
      <pc:sldChg chg="modSp del mod">
        <pc:chgData name="Zack Lewis Isriel" userId="0f02f941-67d0-4d77-ba3c-28c0159a2e01" providerId="ADAL" clId="{78C0EA65-1FA6-4A8F-A244-B7741D90155A}" dt="2022-11-06T15:42:57.573" v="538" actId="2696"/>
        <pc:sldMkLst>
          <pc:docMk/>
          <pc:sldMk cId="2730271471" sldId="367"/>
        </pc:sldMkLst>
        <pc:spChg chg="mod">
          <ac:chgData name="Zack Lewis Isriel" userId="0f02f941-67d0-4d77-ba3c-28c0159a2e01" providerId="ADAL" clId="{78C0EA65-1FA6-4A8F-A244-B7741D90155A}" dt="2022-11-06T15:28:11.055" v="485" actId="27636"/>
          <ac:spMkLst>
            <pc:docMk/>
            <pc:sldMk cId="2730271471" sldId="367"/>
            <ac:spMk id="2" creationId="{61E709B1-AAF6-936B-E585-A93F60958494}"/>
          </ac:spMkLst>
        </pc:spChg>
      </pc:sldChg>
      <pc:sldChg chg="addSp modSp del mod">
        <pc:chgData name="Zack Lewis Isriel" userId="0f02f941-67d0-4d77-ba3c-28c0159a2e01" providerId="ADAL" clId="{78C0EA65-1FA6-4A8F-A244-B7741D90155A}" dt="2022-11-06T15:45:04.935" v="551" actId="2696"/>
        <pc:sldMkLst>
          <pc:docMk/>
          <pc:sldMk cId="1037318668" sldId="368"/>
        </pc:sldMkLst>
        <pc:spChg chg="mod">
          <ac:chgData name="Zack Lewis Isriel" userId="0f02f941-67d0-4d77-ba3c-28c0159a2e01" providerId="ADAL" clId="{78C0EA65-1FA6-4A8F-A244-B7741D90155A}" dt="2022-11-06T15:28:17.899" v="506" actId="27636"/>
          <ac:spMkLst>
            <pc:docMk/>
            <pc:sldMk cId="1037318668" sldId="368"/>
            <ac:spMk id="2" creationId="{61E709B1-AAF6-936B-E585-A93F60958494}"/>
          </ac:spMkLst>
        </pc:spChg>
        <pc:spChg chg="add mod">
          <ac:chgData name="Zack Lewis Isriel" userId="0f02f941-67d0-4d77-ba3c-28c0159a2e01" providerId="ADAL" clId="{78C0EA65-1FA6-4A8F-A244-B7741D90155A}" dt="2022-11-06T15:26:19.615" v="425" actId="1076"/>
          <ac:spMkLst>
            <pc:docMk/>
            <pc:sldMk cId="1037318668" sldId="368"/>
            <ac:spMk id="8" creationId="{C87BCF33-0571-4B5F-E99A-C218D602621F}"/>
          </ac:spMkLst>
        </pc:spChg>
        <pc:spChg chg="add mod">
          <ac:chgData name="Zack Lewis Isriel" userId="0f02f941-67d0-4d77-ba3c-28c0159a2e01" providerId="ADAL" clId="{78C0EA65-1FA6-4A8F-A244-B7741D90155A}" dt="2022-11-06T15:26:19.615" v="425" actId="1076"/>
          <ac:spMkLst>
            <pc:docMk/>
            <pc:sldMk cId="1037318668" sldId="368"/>
            <ac:spMk id="9" creationId="{73341B7B-6FB1-D291-6A87-FA2D5B65AA6D}"/>
          </ac:spMkLst>
        </pc:spChg>
        <pc:graphicFrameChg chg="mod">
          <ac:chgData name="Zack Lewis Isriel" userId="0f02f941-67d0-4d77-ba3c-28c0159a2e01" providerId="ADAL" clId="{78C0EA65-1FA6-4A8F-A244-B7741D90155A}" dt="2022-11-06T15:26:21.967" v="426" actId="1076"/>
          <ac:graphicFrameMkLst>
            <pc:docMk/>
            <pc:sldMk cId="1037318668" sldId="368"/>
            <ac:graphicFrameMk id="7" creationId="{3A7E8076-0B9A-2644-66A0-E41779DA2E79}"/>
          </ac:graphicFrameMkLst>
        </pc:graphicFrameChg>
      </pc:sldChg>
      <pc:sldChg chg="addSp delSp modSp del mod modTransition">
        <pc:chgData name="Zack Lewis Isriel" userId="0f02f941-67d0-4d77-ba3c-28c0159a2e01" providerId="ADAL" clId="{78C0EA65-1FA6-4A8F-A244-B7741D90155A}" dt="2022-11-06T16:39:11.997" v="1048" actId="47"/>
        <pc:sldMkLst>
          <pc:docMk/>
          <pc:sldMk cId="2681333372" sldId="369"/>
        </pc:sldMkLst>
        <pc:spChg chg="mod">
          <ac:chgData name="Zack Lewis Isriel" userId="0f02f941-67d0-4d77-ba3c-28c0159a2e01" providerId="ADAL" clId="{78C0EA65-1FA6-4A8F-A244-B7741D90155A}" dt="2022-11-06T16:34:57.286" v="982" actId="20577"/>
          <ac:spMkLst>
            <pc:docMk/>
            <pc:sldMk cId="2681333372" sldId="369"/>
            <ac:spMk id="2" creationId="{61E709B1-AAF6-936B-E585-A93F60958494}"/>
          </ac:spMkLst>
        </pc:spChg>
        <pc:graphicFrameChg chg="del mod">
          <ac:chgData name="Zack Lewis Isriel" userId="0f02f941-67d0-4d77-ba3c-28c0159a2e01" providerId="ADAL" clId="{78C0EA65-1FA6-4A8F-A244-B7741D90155A}" dt="2022-11-06T16:36:10.836" v="1012" actId="478"/>
          <ac:graphicFrameMkLst>
            <pc:docMk/>
            <pc:sldMk cId="2681333372" sldId="369"/>
            <ac:graphicFrameMk id="7" creationId="{D5ADEE13-D08E-A624-6983-84C99A2D39E0}"/>
          </ac:graphicFrameMkLst>
        </pc:graphicFrameChg>
        <pc:graphicFrameChg chg="add del mod">
          <ac:chgData name="Zack Lewis Isriel" userId="0f02f941-67d0-4d77-ba3c-28c0159a2e01" providerId="ADAL" clId="{78C0EA65-1FA6-4A8F-A244-B7741D90155A}" dt="2022-11-06T16:36:13.092" v="1014"/>
          <ac:graphicFrameMkLst>
            <pc:docMk/>
            <pc:sldMk cId="2681333372" sldId="369"/>
            <ac:graphicFrameMk id="8" creationId="{453ABA39-5188-0DDE-3A8E-17D2C412DD2B}"/>
          </ac:graphicFrameMkLst>
        </pc:graphicFrameChg>
        <pc:graphicFrameChg chg="add mod modGraphic">
          <ac:chgData name="Zack Lewis Isriel" userId="0f02f941-67d0-4d77-ba3c-28c0159a2e01" providerId="ADAL" clId="{78C0EA65-1FA6-4A8F-A244-B7741D90155A}" dt="2022-11-06T16:38:44.116" v="1042" actId="1076"/>
          <ac:graphicFrameMkLst>
            <pc:docMk/>
            <pc:sldMk cId="2681333372" sldId="369"/>
            <ac:graphicFrameMk id="9" creationId="{C9D40381-57AA-7280-AEFA-6DCF368E5ED8}"/>
          </ac:graphicFrameMkLst>
        </pc:graphicFrameChg>
      </pc:sldChg>
      <pc:sldChg chg="addSp delSp modSp del mod">
        <pc:chgData name="Zack Lewis Isriel" userId="0f02f941-67d0-4d77-ba3c-28c0159a2e01" providerId="ADAL" clId="{78C0EA65-1FA6-4A8F-A244-B7741D90155A}" dt="2022-11-06T16:39:45.363" v="1053" actId="47"/>
        <pc:sldMkLst>
          <pc:docMk/>
          <pc:sldMk cId="1280362751" sldId="370"/>
        </pc:sldMkLst>
        <pc:spChg chg="mod">
          <ac:chgData name="Zack Lewis Isriel" userId="0f02f941-67d0-4d77-ba3c-28c0159a2e01" providerId="ADAL" clId="{78C0EA65-1FA6-4A8F-A244-B7741D90155A}" dt="2022-11-06T16:35:06.623" v="1009" actId="20577"/>
          <ac:spMkLst>
            <pc:docMk/>
            <pc:sldMk cId="1280362751" sldId="370"/>
            <ac:spMk id="2" creationId="{61E709B1-AAF6-936B-E585-A93F60958494}"/>
          </ac:spMkLst>
        </pc:spChg>
        <pc:graphicFrameChg chg="del mod">
          <ac:chgData name="Zack Lewis Isriel" userId="0f02f941-67d0-4d77-ba3c-28c0159a2e01" providerId="ADAL" clId="{78C0EA65-1FA6-4A8F-A244-B7741D90155A}" dt="2022-11-06T16:37:24.227" v="1029" actId="478"/>
          <ac:graphicFrameMkLst>
            <pc:docMk/>
            <pc:sldMk cId="1280362751" sldId="370"/>
            <ac:graphicFrameMk id="7" creationId="{705AF0A9-B5AF-0086-B975-178A78C41D26}"/>
          </ac:graphicFrameMkLst>
        </pc:graphicFrameChg>
        <pc:graphicFrameChg chg="add mod modGraphic">
          <ac:chgData name="Zack Lewis Isriel" userId="0f02f941-67d0-4d77-ba3c-28c0159a2e01" providerId="ADAL" clId="{78C0EA65-1FA6-4A8F-A244-B7741D90155A}" dt="2022-11-06T16:38:36.764" v="1041" actId="1076"/>
          <ac:graphicFrameMkLst>
            <pc:docMk/>
            <pc:sldMk cId="1280362751" sldId="370"/>
            <ac:graphicFrameMk id="8" creationId="{FFC309F3-DCD4-2CB8-18FA-88BEDCC5EECE}"/>
          </ac:graphicFrameMkLst>
        </pc:graphicFrameChg>
      </pc:sldChg>
      <pc:sldChg chg="modSp">
        <pc:chgData name="Zack Lewis Isriel" userId="0f02f941-67d0-4d77-ba3c-28c0159a2e01" providerId="ADAL" clId="{78C0EA65-1FA6-4A8F-A244-B7741D90155A}" dt="2022-11-06T17:53:30.222" v="1843"/>
        <pc:sldMkLst>
          <pc:docMk/>
          <pc:sldMk cId="1435759974" sldId="371"/>
        </pc:sldMkLst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435759974" sldId="371"/>
            <ac:spMk id="2" creationId="{61E709B1-AAF6-936B-E585-A93F60958494}"/>
          </ac:spMkLst>
        </pc:sp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1435759974" sldId="371"/>
            <ac:picMk id="6" creationId="{36E0D980-2037-FD2D-C301-40361BDCABD2}"/>
          </ac:picMkLst>
        </pc:pic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1435759974" sldId="371"/>
            <ac:picMk id="14" creationId="{3AD0834F-F4EF-B8DA-A14A-B1AE21AD58AA}"/>
          </ac:picMkLst>
        </pc:picChg>
        <pc:cxnChg chg="mod">
          <ac:chgData name="Zack Lewis Isriel" userId="0f02f941-67d0-4d77-ba3c-28c0159a2e01" providerId="ADAL" clId="{78C0EA65-1FA6-4A8F-A244-B7741D90155A}" dt="2022-11-06T17:53:30.222" v="1843"/>
          <ac:cxnSpMkLst>
            <pc:docMk/>
            <pc:sldMk cId="1435759974" sldId="371"/>
            <ac:cxnSpMk id="3" creationId="{624713E2-52CC-4D8B-DAE6-9FE7546CE134}"/>
          </ac:cxnSpMkLst>
        </pc:cxnChg>
      </pc:sldChg>
      <pc:sldChg chg="modSp mod">
        <pc:chgData name="Zack Lewis Isriel" userId="0f02f941-67d0-4d77-ba3c-28c0159a2e01" providerId="ADAL" clId="{78C0EA65-1FA6-4A8F-A244-B7741D90155A}" dt="2022-11-06T18:13:04.073" v="1938" actId="14100"/>
        <pc:sldMkLst>
          <pc:docMk/>
          <pc:sldMk cId="528063357" sldId="372"/>
        </pc:sldMkLst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528063357" sldId="372"/>
            <ac:spMk id="2" creationId="{61E709B1-AAF6-936B-E585-A93F60958494}"/>
          </ac:spMkLst>
        </pc:sp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528063357" sldId="372"/>
            <ac:picMk id="6" creationId="{36E0D980-2037-FD2D-C301-40361BDCABD2}"/>
          </ac:picMkLst>
        </pc:picChg>
        <pc:picChg chg="mod">
          <ac:chgData name="Zack Lewis Isriel" userId="0f02f941-67d0-4d77-ba3c-28c0159a2e01" providerId="ADAL" clId="{78C0EA65-1FA6-4A8F-A244-B7741D90155A}" dt="2022-11-06T18:13:04.073" v="1938" actId="14100"/>
          <ac:picMkLst>
            <pc:docMk/>
            <pc:sldMk cId="528063357" sldId="372"/>
            <ac:picMk id="8" creationId="{2AA5DA04-941A-9436-EF50-40A53AD0B5BE}"/>
          </ac:picMkLst>
        </pc:picChg>
        <pc:cxnChg chg="mod">
          <ac:chgData name="Zack Lewis Isriel" userId="0f02f941-67d0-4d77-ba3c-28c0159a2e01" providerId="ADAL" clId="{78C0EA65-1FA6-4A8F-A244-B7741D90155A}" dt="2022-11-06T17:53:30.222" v="1843"/>
          <ac:cxnSpMkLst>
            <pc:docMk/>
            <pc:sldMk cId="528063357" sldId="372"/>
            <ac:cxnSpMk id="3" creationId="{624713E2-52CC-4D8B-DAE6-9FE7546CE134}"/>
          </ac:cxnSpMkLst>
        </pc:cxnChg>
      </pc:sldChg>
      <pc:sldChg chg="modSp">
        <pc:chgData name="Zack Lewis Isriel" userId="0f02f941-67d0-4d77-ba3c-28c0159a2e01" providerId="ADAL" clId="{78C0EA65-1FA6-4A8F-A244-B7741D90155A}" dt="2022-11-06T17:53:30.222" v="1843"/>
        <pc:sldMkLst>
          <pc:docMk/>
          <pc:sldMk cId="3129712117" sldId="373"/>
        </pc:sldMkLst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3129712117" sldId="373"/>
            <ac:spMk id="2" creationId="{0F1344F6-AF61-CAEF-5CAA-9543C99C3EC1}"/>
          </ac:spMkLst>
        </pc:sp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3129712117" sldId="373"/>
            <ac:picMk id="6" creationId="{C062DD6D-7F02-81AD-691F-5DCF6B2B64CE}"/>
          </ac:picMkLst>
        </pc:picChg>
        <pc:cxnChg chg="mod">
          <ac:chgData name="Zack Lewis Isriel" userId="0f02f941-67d0-4d77-ba3c-28c0159a2e01" providerId="ADAL" clId="{78C0EA65-1FA6-4A8F-A244-B7741D90155A}" dt="2022-11-06T17:53:30.222" v="1843"/>
          <ac:cxnSpMkLst>
            <pc:docMk/>
            <pc:sldMk cId="3129712117" sldId="373"/>
            <ac:cxnSpMk id="3" creationId="{B827CE4D-919C-D772-050B-BCC94D43DBEE}"/>
          </ac:cxnSpMkLst>
        </pc:cxnChg>
      </pc:sldChg>
      <pc:sldChg chg="addSp delSp modSp mod modAnim">
        <pc:chgData name="Zack Lewis Isriel" userId="0f02f941-67d0-4d77-ba3c-28c0159a2e01" providerId="ADAL" clId="{78C0EA65-1FA6-4A8F-A244-B7741D90155A}" dt="2022-11-06T17:53:30.222" v="1843"/>
        <pc:sldMkLst>
          <pc:docMk/>
          <pc:sldMk cId="1601576443" sldId="375"/>
        </pc:sldMkLst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601576443" sldId="375"/>
            <ac:spMk id="2" creationId="{61E709B1-AAF6-936B-E585-A93F60958494}"/>
          </ac:spMkLst>
        </pc:spChg>
        <pc:spChg chg="add mod ord">
          <ac:chgData name="Zack Lewis Isriel" userId="0f02f941-67d0-4d77-ba3c-28c0159a2e01" providerId="ADAL" clId="{78C0EA65-1FA6-4A8F-A244-B7741D90155A}" dt="2022-11-06T17:53:30.222" v="1843"/>
          <ac:spMkLst>
            <pc:docMk/>
            <pc:sldMk cId="1601576443" sldId="375"/>
            <ac:spMk id="8" creationId="{0085EBB4-A795-9502-38A0-37CB9DA552B6}"/>
          </ac:spMkLst>
        </pc:spChg>
        <pc:spChg chg="mod topLvl">
          <ac:chgData name="Zack Lewis Isriel" userId="0f02f941-67d0-4d77-ba3c-28c0159a2e01" providerId="ADAL" clId="{78C0EA65-1FA6-4A8F-A244-B7741D90155A}" dt="2022-11-06T17:16:10.372" v="1173" actId="164"/>
          <ac:spMkLst>
            <pc:docMk/>
            <pc:sldMk cId="1601576443" sldId="375"/>
            <ac:spMk id="13" creationId="{8E16C43E-E81B-0517-7C8A-1098A61EFB36}"/>
          </ac:spMkLst>
        </pc:spChg>
        <pc:spChg chg="add mod ord">
          <ac:chgData name="Zack Lewis Isriel" userId="0f02f941-67d0-4d77-ba3c-28c0159a2e01" providerId="ADAL" clId="{78C0EA65-1FA6-4A8F-A244-B7741D90155A}" dt="2022-11-06T17:53:30.222" v="1843"/>
          <ac:spMkLst>
            <pc:docMk/>
            <pc:sldMk cId="1601576443" sldId="375"/>
            <ac:spMk id="25" creationId="{3D208429-89AE-7316-46E4-585E280CEE94}"/>
          </ac:spMkLst>
        </pc:spChg>
        <pc:spChg chg="add mod">
          <ac:chgData name="Zack Lewis Isriel" userId="0f02f941-67d0-4d77-ba3c-28c0159a2e01" providerId="ADAL" clId="{78C0EA65-1FA6-4A8F-A244-B7741D90155A}" dt="2022-11-06T17:53:30.222" v="1843"/>
          <ac:spMkLst>
            <pc:docMk/>
            <pc:sldMk cId="1601576443" sldId="375"/>
            <ac:spMk id="26" creationId="{35D75441-BDF6-FC04-2E8A-A920947E6D4F}"/>
          </ac:spMkLst>
        </pc:spChg>
        <pc:spChg chg="add mod">
          <ac:chgData name="Zack Lewis Isriel" userId="0f02f941-67d0-4d77-ba3c-28c0159a2e01" providerId="ADAL" clId="{78C0EA65-1FA6-4A8F-A244-B7741D90155A}" dt="2022-11-06T17:53:30.222" v="1843"/>
          <ac:spMkLst>
            <pc:docMk/>
            <pc:sldMk cId="1601576443" sldId="375"/>
            <ac:spMk id="27" creationId="{C84AD1B7-6595-04C3-006F-682D042F8731}"/>
          </ac:spMkLst>
        </pc:spChg>
        <pc:spChg chg="add mod">
          <ac:chgData name="Zack Lewis Isriel" userId="0f02f941-67d0-4d77-ba3c-28c0159a2e01" providerId="ADAL" clId="{78C0EA65-1FA6-4A8F-A244-B7741D90155A}" dt="2022-11-06T17:53:30.222" v="1843"/>
          <ac:spMkLst>
            <pc:docMk/>
            <pc:sldMk cId="1601576443" sldId="375"/>
            <ac:spMk id="28" creationId="{3E961450-102F-3E66-4619-B6C82D0508E0}"/>
          </ac:spMkLst>
        </pc:spChg>
        <pc:spChg chg="add mod">
          <ac:chgData name="Zack Lewis Isriel" userId="0f02f941-67d0-4d77-ba3c-28c0159a2e01" providerId="ADAL" clId="{78C0EA65-1FA6-4A8F-A244-B7741D90155A}" dt="2022-11-06T17:53:30.222" v="1843"/>
          <ac:spMkLst>
            <pc:docMk/>
            <pc:sldMk cId="1601576443" sldId="375"/>
            <ac:spMk id="29" creationId="{1EBDF777-186D-5CF4-810E-CCB365A38FD3}"/>
          </ac:spMkLst>
        </pc:spChg>
        <pc:spChg chg="add mod">
          <ac:chgData name="Zack Lewis Isriel" userId="0f02f941-67d0-4d77-ba3c-28c0159a2e01" providerId="ADAL" clId="{78C0EA65-1FA6-4A8F-A244-B7741D90155A}" dt="2022-11-06T17:53:30.222" v="1843"/>
          <ac:spMkLst>
            <pc:docMk/>
            <pc:sldMk cId="1601576443" sldId="375"/>
            <ac:spMk id="30" creationId="{55F7CCEA-9E34-43B7-DE87-663F6BD9CA09}"/>
          </ac:spMkLst>
        </pc:spChg>
        <pc:spChg chg="add mod">
          <ac:chgData name="Zack Lewis Isriel" userId="0f02f941-67d0-4d77-ba3c-28c0159a2e01" providerId="ADAL" clId="{78C0EA65-1FA6-4A8F-A244-B7741D90155A}" dt="2022-11-06T17:53:30.222" v="1843"/>
          <ac:spMkLst>
            <pc:docMk/>
            <pc:sldMk cId="1601576443" sldId="375"/>
            <ac:spMk id="31" creationId="{EE3F3F5C-3A17-1F3D-A61E-EA2FBA331FC8}"/>
          </ac:spMkLst>
        </pc:spChg>
        <pc:spChg chg="add mod">
          <ac:chgData name="Zack Lewis Isriel" userId="0f02f941-67d0-4d77-ba3c-28c0159a2e01" providerId="ADAL" clId="{78C0EA65-1FA6-4A8F-A244-B7741D90155A}" dt="2022-11-06T17:53:30.222" v="1843"/>
          <ac:spMkLst>
            <pc:docMk/>
            <pc:sldMk cId="1601576443" sldId="375"/>
            <ac:spMk id="48" creationId="{00596C0B-668A-720F-1FF5-785EED03A58F}"/>
          </ac:spMkLst>
        </pc:spChg>
        <pc:spChg chg="add mod ord">
          <ac:chgData name="Zack Lewis Isriel" userId="0f02f941-67d0-4d77-ba3c-28c0159a2e01" providerId="ADAL" clId="{78C0EA65-1FA6-4A8F-A244-B7741D90155A}" dt="2022-11-06T17:53:30.222" v="1843"/>
          <ac:spMkLst>
            <pc:docMk/>
            <pc:sldMk cId="1601576443" sldId="375"/>
            <ac:spMk id="49" creationId="{03F08FE2-D2AD-163F-C40E-728CA8E9E3C3}"/>
          </ac:spMkLst>
        </pc:spChg>
        <pc:spChg chg="add mod ord">
          <ac:chgData name="Zack Lewis Isriel" userId="0f02f941-67d0-4d77-ba3c-28c0159a2e01" providerId="ADAL" clId="{78C0EA65-1FA6-4A8F-A244-B7741D90155A}" dt="2022-11-06T17:53:30.222" v="1843"/>
          <ac:spMkLst>
            <pc:docMk/>
            <pc:sldMk cId="1601576443" sldId="375"/>
            <ac:spMk id="50" creationId="{24B3574E-3E8B-E577-601F-63AD97CC0B1A}"/>
          </ac:spMkLst>
        </pc:spChg>
        <pc:spChg chg="add mod ord">
          <ac:chgData name="Zack Lewis Isriel" userId="0f02f941-67d0-4d77-ba3c-28c0159a2e01" providerId="ADAL" clId="{78C0EA65-1FA6-4A8F-A244-B7741D90155A}" dt="2022-11-06T17:53:30.222" v="1843"/>
          <ac:spMkLst>
            <pc:docMk/>
            <pc:sldMk cId="1601576443" sldId="375"/>
            <ac:spMk id="51" creationId="{9CBD8519-9DD8-E58B-A859-EE0B33B6B8DC}"/>
          </ac:spMkLst>
        </pc:spChg>
        <pc:spChg chg="add mod ord">
          <ac:chgData name="Zack Lewis Isriel" userId="0f02f941-67d0-4d77-ba3c-28c0159a2e01" providerId="ADAL" clId="{78C0EA65-1FA6-4A8F-A244-B7741D90155A}" dt="2022-11-06T17:53:30.222" v="1843"/>
          <ac:spMkLst>
            <pc:docMk/>
            <pc:sldMk cId="1601576443" sldId="375"/>
            <ac:spMk id="52" creationId="{02C655D2-E941-4986-617C-2F3E29FE7E63}"/>
          </ac:spMkLst>
        </pc:spChg>
        <pc:spChg chg="add mod ord">
          <ac:chgData name="Zack Lewis Isriel" userId="0f02f941-67d0-4d77-ba3c-28c0159a2e01" providerId="ADAL" clId="{78C0EA65-1FA6-4A8F-A244-B7741D90155A}" dt="2022-11-06T17:53:30.222" v="1843"/>
          <ac:spMkLst>
            <pc:docMk/>
            <pc:sldMk cId="1601576443" sldId="375"/>
            <ac:spMk id="53" creationId="{68117B1B-AC83-27D6-F0B6-5A8CB674FB89}"/>
          </ac:spMkLst>
        </pc:spChg>
        <pc:spChg chg="add del mod">
          <ac:chgData name="Zack Lewis Isriel" userId="0f02f941-67d0-4d77-ba3c-28c0159a2e01" providerId="ADAL" clId="{78C0EA65-1FA6-4A8F-A244-B7741D90155A}" dt="2022-11-06T17:42:14.913" v="1785" actId="478"/>
          <ac:spMkLst>
            <pc:docMk/>
            <pc:sldMk cId="1601576443" sldId="375"/>
            <ac:spMk id="63" creationId="{379470B3-A207-8E64-E08D-44D21C6DEAD8}"/>
          </ac:spMkLst>
        </pc:spChg>
        <pc:spChg chg="add mod">
          <ac:chgData name="Zack Lewis Isriel" userId="0f02f941-67d0-4d77-ba3c-28c0159a2e01" providerId="ADAL" clId="{78C0EA65-1FA6-4A8F-A244-B7741D90155A}" dt="2022-11-06T17:53:30.222" v="1843"/>
          <ac:spMkLst>
            <pc:docMk/>
            <pc:sldMk cId="1601576443" sldId="375"/>
            <ac:spMk id="64" creationId="{3EDF86C7-7022-FEF3-5EE8-BBB13425F46C}"/>
          </ac:spMkLst>
        </pc:spChg>
        <pc:grpChg chg="add del mod">
          <ac:chgData name="Zack Lewis Isriel" userId="0f02f941-67d0-4d77-ba3c-28c0159a2e01" providerId="ADAL" clId="{78C0EA65-1FA6-4A8F-A244-B7741D90155A}" dt="2022-11-06T16:57:08.022" v="1164" actId="165"/>
          <ac:grpSpMkLst>
            <pc:docMk/>
            <pc:sldMk cId="1601576443" sldId="375"/>
            <ac:grpSpMk id="4" creationId="{C91D8503-BE85-CC48-F83C-F6C382FEDC79}"/>
          </ac:grpSpMkLst>
        </pc:grpChg>
        <pc:grpChg chg="add del mod">
          <ac:chgData name="Zack Lewis Isriel" userId="0f02f941-67d0-4d77-ba3c-28c0159a2e01" providerId="ADAL" clId="{78C0EA65-1FA6-4A8F-A244-B7741D90155A}" dt="2022-11-06T17:17:52.286" v="1235" actId="478"/>
          <ac:grpSpMkLst>
            <pc:docMk/>
            <pc:sldMk cId="1601576443" sldId="375"/>
            <ac:grpSpMk id="6" creationId="{0802D9C2-7969-7AA6-FBC6-AE4DCEDC685A}"/>
          </ac:grpSpMkLst>
        </pc:grpChg>
        <pc:grpChg chg="add mod">
          <ac:chgData name="Zack Lewis Isriel" userId="0f02f941-67d0-4d77-ba3c-28c0159a2e01" providerId="ADAL" clId="{78C0EA65-1FA6-4A8F-A244-B7741D90155A}" dt="2022-11-06T17:53:30.222" v="1843"/>
          <ac:grpSpMkLst>
            <pc:docMk/>
            <pc:sldMk cId="1601576443" sldId="375"/>
            <ac:grpSpMk id="54" creationId="{36E12BE9-6A04-53F7-7A46-FF7DF5AEB8D8}"/>
          </ac:grpSpMkLst>
        </pc:grpChg>
        <pc:grpChg chg="add mod">
          <ac:chgData name="Zack Lewis Isriel" userId="0f02f941-67d0-4d77-ba3c-28c0159a2e01" providerId="ADAL" clId="{78C0EA65-1FA6-4A8F-A244-B7741D90155A}" dt="2022-11-06T17:53:30.222" v="1843"/>
          <ac:grpSpMkLst>
            <pc:docMk/>
            <pc:sldMk cId="1601576443" sldId="375"/>
            <ac:grpSpMk id="55" creationId="{400F9D7F-1042-5E3B-6610-3C8A77B7F0B7}"/>
          </ac:grpSpMkLst>
        </pc:grpChg>
        <pc:grpChg chg="add mod">
          <ac:chgData name="Zack Lewis Isriel" userId="0f02f941-67d0-4d77-ba3c-28c0159a2e01" providerId="ADAL" clId="{78C0EA65-1FA6-4A8F-A244-B7741D90155A}" dt="2022-11-06T17:53:30.222" v="1843"/>
          <ac:grpSpMkLst>
            <pc:docMk/>
            <pc:sldMk cId="1601576443" sldId="375"/>
            <ac:grpSpMk id="56" creationId="{F4E5DB7D-569C-E065-3461-CF268F3128FA}"/>
          </ac:grpSpMkLst>
        </pc:grpChg>
        <pc:grpChg chg="add mod">
          <ac:chgData name="Zack Lewis Isriel" userId="0f02f941-67d0-4d77-ba3c-28c0159a2e01" providerId="ADAL" clId="{78C0EA65-1FA6-4A8F-A244-B7741D90155A}" dt="2022-11-06T17:53:30.222" v="1843"/>
          <ac:grpSpMkLst>
            <pc:docMk/>
            <pc:sldMk cId="1601576443" sldId="375"/>
            <ac:grpSpMk id="57" creationId="{2F065292-2423-5E25-ED2D-55AAE5F4F7E5}"/>
          </ac:grpSpMkLst>
        </pc:grpChg>
        <pc:grpChg chg="add mod">
          <ac:chgData name="Zack Lewis Isriel" userId="0f02f941-67d0-4d77-ba3c-28c0159a2e01" providerId="ADAL" clId="{78C0EA65-1FA6-4A8F-A244-B7741D90155A}" dt="2022-11-06T17:53:30.222" v="1843"/>
          <ac:grpSpMkLst>
            <pc:docMk/>
            <pc:sldMk cId="1601576443" sldId="375"/>
            <ac:grpSpMk id="58" creationId="{090C4037-7352-5601-794A-78FF46632548}"/>
          </ac:grpSpMkLst>
        </pc:grpChg>
        <pc:grpChg chg="add mod">
          <ac:chgData name="Zack Lewis Isriel" userId="0f02f941-67d0-4d77-ba3c-28c0159a2e01" providerId="ADAL" clId="{78C0EA65-1FA6-4A8F-A244-B7741D90155A}" dt="2022-11-06T17:53:30.222" v="1843"/>
          <ac:grpSpMkLst>
            <pc:docMk/>
            <pc:sldMk cId="1601576443" sldId="375"/>
            <ac:grpSpMk id="59" creationId="{43ED8B69-0F8F-3DF5-F24D-6D8002859D1C}"/>
          </ac:grpSpMkLst>
        </pc:grpChg>
        <pc:grpChg chg="add mod">
          <ac:chgData name="Zack Lewis Isriel" userId="0f02f941-67d0-4d77-ba3c-28c0159a2e01" providerId="ADAL" clId="{78C0EA65-1FA6-4A8F-A244-B7741D90155A}" dt="2022-11-06T17:53:30.222" v="1843"/>
          <ac:grpSpMkLst>
            <pc:docMk/>
            <pc:sldMk cId="1601576443" sldId="375"/>
            <ac:grpSpMk id="60" creationId="{47BF5F3F-7CB3-E671-07EE-82A22BED0B90}"/>
          </ac:grpSpMkLst>
        </pc:grpChg>
        <pc:grpChg chg="add mod">
          <ac:chgData name="Zack Lewis Isriel" userId="0f02f941-67d0-4d77-ba3c-28c0159a2e01" providerId="ADAL" clId="{78C0EA65-1FA6-4A8F-A244-B7741D90155A}" dt="2022-11-06T17:53:30.222" v="1843"/>
          <ac:grpSpMkLst>
            <pc:docMk/>
            <pc:sldMk cId="1601576443" sldId="375"/>
            <ac:grpSpMk id="61" creationId="{B7EDE215-C41C-120A-1E95-58BEC852842A}"/>
          </ac:grpSpMkLst>
        </pc:grpChg>
        <pc:grpChg chg="add mod">
          <ac:chgData name="Zack Lewis Isriel" userId="0f02f941-67d0-4d77-ba3c-28c0159a2e01" providerId="ADAL" clId="{78C0EA65-1FA6-4A8F-A244-B7741D90155A}" dt="2022-11-06T17:53:30.222" v="1843"/>
          <ac:grpSpMkLst>
            <pc:docMk/>
            <pc:sldMk cId="1601576443" sldId="375"/>
            <ac:grpSpMk id="62" creationId="{F3F0833E-DA10-B831-2FB1-833FD6919BAB}"/>
          </ac:grpSpMkLst>
        </pc:grpChg>
        <pc:picChg chg="del mod topLvl">
          <ac:chgData name="Zack Lewis Isriel" userId="0f02f941-67d0-4d77-ba3c-28c0159a2e01" providerId="ADAL" clId="{78C0EA65-1FA6-4A8F-A244-B7741D90155A}" dt="2022-11-06T17:15:58.317" v="1170" actId="478"/>
          <ac:picMkLst>
            <pc:docMk/>
            <pc:sldMk cId="1601576443" sldId="375"/>
            <ac:picMk id="7" creationId="{158E8A7C-356C-4C41-97F6-2DA92DCA8DBA}"/>
          </ac:picMkLst>
        </pc:picChg>
        <pc:picChg chg="add mod ord">
          <ac:chgData name="Zack Lewis Isriel" userId="0f02f941-67d0-4d77-ba3c-28c0159a2e01" providerId="ADAL" clId="{78C0EA65-1FA6-4A8F-A244-B7741D90155A}" dt="2022-11-06T17:53:30.222" v="1843"/>
          <ac:picMkLst>
            <pc:docMk/>
            <pc:sldMk cId="1601576443" sldId="375"/>
            <ac:picMk id="11" creationId="{016A88A7-D67A-EBB7-3810-10143CFFC3F7}"/>
          </ac:picMkLst>
        </pc:picChg>
        <pc:picChg chg="add mod ord">
          <ac:chgData name="Zack Lewis Isriel" userId="0f02f941-67d0-4d77-ba3c-28c0159a2e01" providerId="ADAL" clId="{78C0EA65-1FA6-4A8F-A244-B7741D90155A}" dt="2022-11-06T17:53:30.222" v="1843"/>
          <ac:picMkLst>
            <pc:docMk/>
            <pc:sldMk cId="1601576443" sldId="375"/>
            <ac:picMk id="14" creationId="{6B31212A-7C7C-9363-6968-DBAF48FFEDA2}"/>
          </ac:picMkLst>
        </pc:picChg>
        <pc:picChg chg="add mod ord">
          <ac:chgData name="Zack Lewis Isriel" userId="0f02f941-67d0-4d77-ba3c-28c0159a2e01" providerId="ADAL" clId="{78C0EA65-1FA6-4A8F-A244-B7741D90155A}" dt="2022-11-06T17:53:30.222" v="1843"/>
          <ac:picMkLst>
            <pc:docMk/>
            <pc:sldMk cId="1601576443" sldId="375"/>
            <ac:picMk id="16" creationId="{C18DE36E-0AA1-D316-894B-35514BD424DD}"/>
          </ac:picMkLst>
        </pc:picChg>
        <pc:picChg chg="add mod ord">
          <ac:chgData name="Zack Lewis Isriel" userId="0f02f941-67d0-4d77-ba3c-28c0159a2e01" providerId="ADAL" clId="{78C0EA65-1FA6-4A8F-A244-B7741D90155A}" dt="2022-11-06T17:53:30.222" v="1843"/>
          <ac:picMkLst>
            <pc:docMk/>
            <pc:sldMk cId="1601576443" sldId="375"/>
            <ac:picMk id="18" creationId="{90DDDF50-B954-ECA8-8206-8B1B20767DDB}"/>
          </ac:picMkLst>
        </pc:picChg>
        <pc:picChg chg="add del mod">
          <ac:chgData name="Zack Lewis Isriel" userId="0f02f941-67d0-4d77-ba3c-28c0159a2e01" providerId="ADAL" clId="{78C0EA65-1FA6-4A8F-A244-B7741D90155A}" dt="2022-11-06T17:17:39.597" v="1226" actId="478"/>
          <ac:picMkLst>
            <pc:docMk/>
            <pc:sldMk cId="1601576443" sldId="375"/>
            <ac:picMk id="20" creationId="{55625C78-41AF-BC8F-3E74-52F61EC0231C}"/>
          </ac:picMkLst>
        </pc:picChg>
        <pc:picChg chg="add mod ord">
          <ac:chgData name="Zack Lewis Isriel" userId="0f02f941-67d0-4d77-ba3c-28c0159a2e01" providerId="ADAL" clId="{78C0EA65-1FA6-4A8F-A244-B7741D90155A}" dt="2022-11-06T17:53:30.222" v="1843"/>
          <ac:picMkLst>
            <pc:docMk/>
            <pc:sldMk cId="1601576443" sldId="375"/>
            <ac:picMk id="22" creationId="{6474EA57-14BA-F431-30F5-446C3AB3495D}"/>
          </ac:picMkLst>
        </pc:picChg>
        <pc:picChg chg="add mod ord">
          <ac:chgData name="Zack Lewis Isriel" userId="0f02f941-67d0-4d77-ba3c-28c0159a2e01" providerId="ADAL" clId="{78C0EA65-1FA6-4A8F-A244-B7741D90155A}" dt="2022-11-06T17:53:30.222" v="1843"/>
          <ac:picMkLst>
            <pc:docMk/>
            <pc:sldMk cId="1601576443" sldId="375"/>
            <ac:picMk id="24" creationId="{AE731971-89B3-E3B8-64FB-7D4D7ABFBDED}"/>
          </ac:picMkLst>
        </pc:picChg>
        <pc:picChg chg="add mod ord">
          <ac:chgData name="Zack Lewis Isriel" userId="0f02f941-67d0-4d77-ba3c-28c0159a2e01" providerId="ADAL" clId="{78C0EA65-1FA6-4A8F-A244-B7741D90155A}" dt="2022-11-06T17:53:30.222" v="1843"/>
          <ac:picMkLst>
            <pc:docMk/>
            <pc:sldMk cId="1601576443" sldId="375"/>
            <ac:picMk id="35" creationId="{DC698BED-14E0-433E-00CD-2E2B7F57D5A2}"/>
          </ac:picMkLst>
        </pc:picChg>
        <pc:picChg chg="add mod ord">
          <ac:chgData name="Zack Lewis Isriel" userId="0f02f941-67d0-4d77-ba3c-28c0159a2e01" providerId="ADAL" clId="{78C0EA65-1FA6-4A8F-A244-B7741D90155A}" dt="2022-11-06T17:53:30.222" v="1843"/>
          <ac:picMkLst>
            <pc:docMk/>
            <pc:sldMk cId="1601576443" sldId="375"/>
            <ac:picMk id="37" creationId="{9ACA9D32-A2C6-639F-B92C-FE91A753DE98}"/>
          </ac:picMkLst>
        </pc:picChg>
        <pc:picChg chg="add mod ord">
          <ac:chgData name="Zack Lewis Isriel" userId="0f02f941-67d0-4d77-ba3c-28c0159a2e01" providerId="ADAL" clId="{78C0EA65-1FA6-4A8F-A244-B7741D90155A}" dt="2022-11-06T17:53:30.222" v="1843"/>
          <ac:picMkLst>
            <pc:docMk/>
            <pc:sldMk cId="1601576443" sldId="375"/>
            <ac:picMk id="39" creationId="{1140298F-BFA0-0413-9654-4F74B91A0ADA}"/>
          </ac:picMkLst>
        </pc:picChg>
        <pc:picChg chg="add mod ord">
          <ac:chgData name="Zack Lewis Isriel" userId="0f02f941-67d0-4d77-ba3c-28c0159a2e01" providerId="ADAL" clId="{78C0EA65-1FA6-4A8F-A244-B7741D90155A}" dt="2022-11-06T17:53:30.222" v="1843"/>
          <ac:picMkLst>
            <pc:docMk/>
            <pc:sldMk cId="1601576443" sldId="375"/>
            <ac:picMk id="41" creationId="{9F481657-5F4E-833F-7CCD-574B5534900E}"/>
          </ac:picMkLst>
        </pc:picChg>
        <pc:picChg chg="add mod ord">
          <ac:chgData name="Zack Lewis Isriel" userId="0f02f941-67d0-4d77-ba3c-28c0159a2e01" providerId="ADAL" clId="{78C0EA65-1FA6-4A8F-A244-B7741D90155A}" dt="2022-11-06T17:53:30.222" v="1843"/>
          <ac:picMkLst>
            <pc:docMk/>
            <pc:sldMk cId="1601576443" sldId="375"/>
            <ac:picMk id="43" creationId="{B1406FD9-A347-5BD1-DB5F-1B5CCB69C743}"/>
          </ac:picMkLst>
        </pc:picChg>
        <pc:picChg chg="add del mod">
          <ac:chgData name="Zack Lewis Isriel" userId="0f02f941-67d0-4d77-ba3c-28c0159a2e01" providerId="ADAL" clId="{78C0EA65-1FA6-4A8F-A244-B7741D90155A}" dt="2022-11-06T17:26:23.107" v="1551" actId="478"/>
          <ac:picMkLst>
            <pc:docMk/>
            <pc:sldMk cId="1601576443" sldId="375"/>
            <ac:picMk id="45" creationId="{1662683B-0B27-F895-E70C-BD81289A2FC4}"/>
          </ac:picMkLst>
        </pc:picChg>
        <pc:picChg chg="add mod ord">
          <ac:chgData name="Zack Lewis Isriel" userId="0f02f941-67d0-4d77-ba3c-28c0159a2e01" providerId="ADAL" clId="{78C0EA65-1FA6-4A8F-A244-B7741D90155A}" dt="2022-11-06T17:53:30.222" v="1843"/>
          <ac:picMkLst>
            <pc:docMk/>
            <pc:sldMk cId="1601576443" sldId="375"/>
            <ac:picMk id="47" creationId="{9C99D2EE-DC2A-3264-85E8-BE4789696B35}"/>
          </ac:picMkLst>
        </pc:picChg>
        <pc:cxnChg chg="del">
          <ac:chgData name="Zack Lewis Isriel" userId="0f02f941-67d0-4d77-ba3c-28c0159a2e01" providerId="ADAL" clId="{78C0EA65-1FA6-4A8F-A244-B7741D90155A}" dt="2022-11-06T17:16:02.813" v="1172" actId="478"/>
          <ac:cxnSpMkLst>
            <pc:docMk/>
            <pc:sldMk cId="1601576443" sldId="375"/>
            <ac:cxnSpMk id="3" creationId="{624713E2-52CC-4D8B-DAE6-9FE7546CE134}"/>
          </ac:cxnSpMkLst>
        </pc:cxnChg>
        <pc:cxnChg chg="mod topLvl">
          <ac:chgData name="Zack Lewis Isriel" userId="0f02f941-67d0-4d77-ba3c-28c0159a2e01" providerId="ADAL" clId="{78C0EA65-1FA6-4A8F-A244-B7741D90155A}" dt="2022-11-06T17:17:52.286" v="1235" actId="478"/>
          <ac:cxnSpMkLst>
            <pc:docMk/>
            <pc:sldMk cId="1601576443" sldId="375"/>
            <ac:cxnSpMk id="9" creationId="{A984D7E5-D187-0E75-9772-0E9357703B4A}"/>
          </ac:cxnSpMkLst>
        </pc:cxnChg>
        <pc:cxnChg chg="add mod">
          <ac:chgData name="Zack Lewis Isriel" userId="0f02f941-67d0-4d77-ba3c-28c0159a2e01" providerId="ADAL" clId="{78C0EA65-1FA6-4A8F-A244-B7741D90155A}" dt="2022-11-06T17:53:30.222" v="1843"/>
          <ac:cxnSpMkLst>
            <pc:docMk/>
            <pc:sldMk cId="1601576443" sldId="375"/>
            <ac:cxnSpMk id="33" creationId="{2BB08CB3-8C2C-2A23-B9DC-415A1A725BD8}"/>
          </ac:cxnSpMkLst>
        </pc:cxnChg>
      </pc:sldChg>
      <pc:sldChg chg="modSp del">
        <pc:chgData name="Zack Lewis Isriel" userId="0f02f941-67d0-4d77-ba3c-28c0159a2e01" providerId="ADAL" clId="{78C0EA65-1FA6-4A8F-A244-B7741D90155A}" dt="2022-11-06T18:59:31.176" v="2267" actId="2696"/>
        <pc:sldMkLst>
          <pc:docMk/>
          <pc:sldMk cId="1273213408" sldId="377"/>
        </pc:sldMkLst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273213408" sldId="377"/>
            <ac:spMk id="2" creationId="{61E709B1-AAF6-936B-E585-A93F60958494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273213408" sldId="377"/>
            <ac:spMk id="7" creationId="{6B771A88-7856-F126-208C-0937D2D061EB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273213408" sldId="377"/>
            <ac:spMk id="8" creationId="{9D3A13E5-5DA3-3A0B-8435-1CB3579F50C5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273213408" sldId="377"/>
            <ac:spMk id="9" creationId="{88660C2C-5D93-AC1D-0E2C-95F81D5AA6D6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273213408" sldId="377"/>
            <ac:spMk id="10" creationId="{2D7E3952-5DFA-8134-E4D2-0CB177694DDC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273213408" sldId="377"/>
            <ac:spMk id="11" creationId="{C02D1048-BB8C-0AB5-1BE2-AC3D7AE3378D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273213408" sldId="377"/>
            <ac:spMk id="12" creationId="{66A246E5-C2C4-DF4B-0DFA-F705E36B178A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273213408" sldId="377"/>
            <ac:spMk id="14" creationId="{4BD58AB8-78F9-9C7C-3FDA-E109F6ED13DA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273213408" sldId="377"/>
            <ac:spMk id="15" creationId="{605DB977-30AD-C0DD-BBC9-658EA767FBEF}"/>
          </ac:spMkLst>
        </pc:sp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1273213408" sldId="377"/>
            <ac:picMk id="6" creationId="{36E0D980-2037-FD2D-C301-40361BDCABD2}"/>
          </ac:picMkLst>
        </pc:picChg>
        <pc:cxnChg chg="mod">
          <ac:chgData name="Zack Lewis Isriel" userId="0f02f941-67d0-4d77-ba3c-28c0159a2e01" providerId="ADAL" clId="{78C0EA65-1FA6-4A8F-A244-B7741D90155A}" dt="2022-11-06T17:53:30.222" v="1843"/>
          <ac:cxnSpMkLst>
            <pc:docMk/>
            <pc:sldMk cId="1273213408" sldId="377"/>
            <ac:cxnSpMk id="3" creationId="{624713E2-52CC-4D8B-DAE6-9FE7546CE134}"/>
          </ac:cxnSpMkLst>
        </pc:cxnChg>
      </pc:sldChg>
      <pc:sldChg chg="addSp delSp modSp mod ord">
        <pc:chgData name="Zack Lewis Isriel" userId="0f02f941-67d0-4d77-ba3c-28c0159a2e01" providerId="ADAL" clId="{78C0EA65-1FA6-4A8F-A244-B7741D90155A}" dt="2022-11-06T19:21:37.480" v="2420" actId="465"/>
        <pc:sldMkLst>
          <pc:docMk/>
          <pc:sldMk cId="2001103316" sldId="378"/>
        </pc:sldMkLst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2001103316" sldId="378"/>
            <ac:spMk id="2" creationId="{61E709B1-AAF6-936B-E585-A93F60958494}"/>
          </ac:spMkLst>
        </pc:spChg>
        <pc:spChg chg="add del mod">
          <ac:chgData name="Zack Lewis Isriel" userId="0f02f941-67d0-4d77-ba3c-28c0159a2e01" providerId="ADAL" clId="{78C0EA65-1FA6-4A8F-A244-B7741D90155A}" dt="2022-11-06T17:53:30.222" v="1843"/>
          <ac:spMkLst>
            <pc:docMk/>
            <pc:sldMk cId="2001103316" sldId="378"/>
            <ac:spMk id="9" creationId="{650C4248-D52A-53D1-0485-EF68CEBF747D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2001103316" sldId="378"/>
            <ac:spMk id="11" creationId="{FC45D950-A565-C72D-5F45-3447C66D2C73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2001103316" sldId="378"/>
            <ac:spMk id="13" creationId="{812466D5-59E7-ED7D-A15B-0D1BA31C3EC5}"/>
          </ac:spMkLst>
        </pc:spChg>
        <pc:spChg chg="add del mod">
          <ac:chgData name="Zack Lewis Isriel" userId="0f02f941-67d0-4d77-ba3c-28c0159a2e01" providerId="ADAL" clId="{78C0EA65-1FA6-4A8F-A244-B7741D90155A}" dt="2022-11-06T17:53:30.222" v="1843"/>
          <ac:spMkLst>
            <pc:docMk/>
            <pc:sldMk cId="2001103316" sldId="378"/>
            <ac:spMk id="16" creationId="{AC85CF42-D8BD-9D97-AD2D-145494029DC1}"/>
          </ac:spMkLst>
        </pc:spChg>
        <pc:spChg chg="mod">
          <ac:chgData name="Zack Lewis Isriel" userId="0f02f941-67d0-4d77-ba3c-28c0159a2e01" providerId="ADAL" clId="{78C0EA65-1FA6-4A8F-A244-B7741D90155A}" dt="2022-11-06T19:21:37.480" v="2420" actId="465"/>
          <ac:spMkLst>
            <pc:docMk/>
            <pc:sldMk cId="2001103316" sldId="378"/>
            <ac:spMk id="17" creationId="{07E372DA-99C9-0CED-3E3E-D519254F6851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2001103316" sldId="378"/>
            <ac:spMk id="19" creationId="{254CB4DB-D58B-8D33-6C81-29674C149C12}"/>
          </ac:spMkLst>
        </pc:sp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2001103316" sldId="378"/>
            <ac:picMk id="6" creationId="{36E0D980-2037-FD2D-C301-40361BDCABD2}"/>
          </ac:picMkLst>
        </pc:picChg>
        <pc:cxnChg chg="mod">
          <ac:chgData name="Zack Lewis Isriel" userId="0f02f941-67d0-4d77-ba3c-28c0159a2e01" providerId="ADAL" clId="{78C0EA65-1FA6-4A8F-A244-B7741D90155A}" dt="2022-11-06T17:53:30.222" v="1843"/>
          <ac:cxnSpMkLst>
            <pc:docMk/>
            <pc:sldMk cId="2001103316" sldId="378"/>
            <ac:cxnSpMk id="3" creationId="{624713E2-52CC-4D8B-DAE6-9FE7546CE134}"/>
          </ac:cxnSpMkLst>
        </pc:cxnChg>
      </pc:sldChg>
      <pc:sldChg chg="modSp">
        <pc:chgData name="Zack Lewis Isriel" userId="0f02f941-67d0-4d77-ba3c-28c0159a2e01" providerId="ADAL" clId="{78C0EA65-1FA6-4A8F-A244-B7741D90155A}" dt="2022-11-06T17:53:30.222" v="1843"/>
        <pc:sldMkLst>
          <pc:docMk/>
          <pc:sldMk cId="1794635266" sldId="379"/>
        </pc:sldMkLst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794635266" sldId="379"/>
            <ac:spMk id="2" creationId="{61E709B1-AAF6-936B-E585-A93F60958494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794635266" sldId="379"/>
            <ac:spMk id="9" creationId="{650C4248-D52A-53D1-0485-EF68CEBF747D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794635266" sldId="379"/>
            <ac:spMk id="10" creationId="{07B060DC-7EED-B135-CC5A-D4E0217CC140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794635266" sldId="379"/>
            <ac:spMk id="11" creationId="{FC45D950-A565-C72D-5F45-3447C66D2C73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794635266" sldId="379"/>
            <ac:spMk id="12" creationId="{8AE87E71-FBC5-6C49-C605-F87AB9ED5EF0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794635266" sldId="379"/>
            <ac:spMk id="13" creationId="{812466D5-59E7-ED7D-A15B-0D1BA31C3EC5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794635266" sldId="379"/>
            <ac:spMk id="15" creationId="{A3461B31-C6F8-3D0E-87B3-D8EB07AFB014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794635266" sldId="379"/>
            <ac:spMk id="16" creationId="{AC85CF42-D8BD-9D97-AD2D-145494029DC1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794635266" sldId="379"/>
            <ac:spMk id="17" creationId="{07E372DA-99C9-0CED-3E3E-D519254F6851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794635266" sldId="379"/>
            <ac:spMk id="18" creationId="{8D546AF7-902F-5F84-1A3A-B89ABE01461D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794635266" sldId="379"/>
            <ac:spMk id="19" creationId="{254CB4DB-D58B-8D33-6C81-29674C149C12}"/>
          </ac:spMkLst>
        </pc:sp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1794635266" sldId="379"/>
            <ac:picMk id="6" creationId="{36E0D980-2037-FD2D-C301-40361BDCABD2}"/>
          </ac:picMkLst>
        </pc:picChg>
        <pc:cxnChg chg="mod">
          <ac:chgData name="Zack Lewis Isriel" userId="0f02f941-67d0-4d77-ba3c-28c0159a2e01" providerId="ADAL" clId="{78C0EA65-1FA6-4A8F-A244-B7741D90155A}" dt="2022-11-06T17:53:30.222" v="1843"/>
          <ac:cxnSpMkLst>
            <pc:docMk/>
            <pc:sldMk cId="1794635266" sldId="379"/>
            <ac:cxnSpMk id="3" creationId="{624713E2-52CC-4D8B-DAE6-9FE7546CE134}"/>
          </ac:cxnSpMkLst>
        </pc:cxnChg>
      </pc:sldChg>
      <pc:sldChg chg="modSp mod ord">
        <pc:chgData name="Zack Lewis Isriel" userId="0f02f941-67d0-4d77-ba3c-28c0159a2e01" providerId="ADAL" clId="{78C0EA65-1FA6-4A8F-A244-B7741D90155A}" dt="2022-11-06T17:53:30.222" v="1843"/>
        <pc:sldMkLst>
          <pc:docMk/>
          <pc:sldMk cId="1262807023" sldId="380"/>
        </pc:sldMkLst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262807023" sldId="380"/>
            <ac:spMk id="2" creationId="{61E709B1-AAF6-936B-E585-A93F60958494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262807023" sldId="380"/>
            <ac:spMk id="9" creationId="{650C4248-D52A-53D1-0485-EF68CEBF747D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262807023" sldId="380"/>
            <ac:spMk id="11" creationId="{FC45D950-A565-C72D-5F45-3447C66D2C73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262807023" sldId="380"/>
            <ac:spMk id="13" creationId="{812466D5-59E7-ED7D-A15B-0D1BA31C3EC5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262807023" sldId="380"/>
            <ac:spMk id="16" creationId="{AC85CF42-D8BD-9D97-AD2D-145494029DC1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262807023" sldId="380"/>
            <ac:spMk id="17" creationId="{07E372DA-99C9-0CED-3E3E-D519254F6851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262807023" sldId="380"/>
            <ac:spMk id="19" creationId="{254CB4DB-D58B-8D33-6C81-29674C149C12}"/>
          </ac:spMkLst>
        </pc:sp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1262807023" sldId="380"/>
            <ac:picMk id="6" creationId="{36E0D980-2037-FD2D-C301-40361BDCABD2}"/>
          </ac:picMkLst>
        </pc:picChg>
        <pc:cxnChg chg="mod">
          <ac:chgData name="Zack Lewis Isriel" userId="0f02f941-67d0-4d77-ba3c-28c0159a2e01" providerId="ADAL" clId="{78C0EA65-1FA6-4A8F-A244-B7741D90155A}" dt="2022-11-06T17:53:30.222" v="1843"/>
          <ac:cxnSpMkLst>
            <pc:docMk/>
            <pc:sldMk cId="1262807023" sldId="380"/>
            <ac:cxnSpMk id="3" creationId="{624713E2-52CC-4D8B-DAE6-9FE7546CE134}"/>
          </ac:cxnSpMkLst>
        </pc:cxnChg>
      </pc:sldChg>
      <pc:sldChg chg="addSp delSp modSp add del mod ord">
        <pc:chgData name="Zack Lewis Isriel" userId="0f02f941-67d0-4d77-ba3c-28c0159a2e01" providerId="ADAL" clId="{78C0EA65-1FA6-4A8F-A244-B7741D90155A}" dt="2022-11-06T15:47:56.677" v="584" actId="47"/>
        <pc:sldMkLst>
          <pc:docMk/>
          <pc:sldMk cId="2901168738" sldId="381"/>
        </pc:sldMkLst>
        <pc:spChg chg="mod">
          <ac:chgData name="Zack Lewis Isriel" userId="0f02f941-67d0-4d77-ba3c-28c0159a2e01" providerId="ADAL" clId="{78C0EA65-1FA6-4A8F-A244-B7741D90155A}" dt="2022-11-06T14:23:21.172" v="36" actId="20577"/>
          <ac:spMkLst>
            <pc:docMk/>
            <pc:sldMk cId="2901168738" sldId="381"/>
            <ac:spMk id="2" creationId="{61E709B1-AAF6-936B-E585-A93F60958494}"/>
          </ac:spMkLst>
        </pc:spChg>
        <pc:graphicFrameChg chg="del modGraphic">
          <ac:chgData name="Zack Lewis Isriel" userId="0f02f941-67d0-4d77-ba3c-28c0159a2e01" providerId="ADAL" clId="{78C0EA65-1FA6-4A8F-A244-B7741D90155A}" dt="2022-11-06T14:23:39.259" v="40" actId="478"/>
          <ac:graphicFrameMkLst>
            <pc:docMk/>
            <pc:sldMk cId="2901168738" sldId="381"/>
            <ac:graphicFrameMk id="7" creationId="{F100CDD8-19F7-732D-2CE4-34509292448E}"/>
          </ac:graphicFrameMkLst>
        </pc:graphicFrameChg>
        <pc:graphicFrameChg chg="add mod modGraphic">
          <ac:chgData name="Zack Lewis Isriel" userId="0f02f941-67d0-4d77-ba3c-28c0159a2e01" providerId="ADAL" clId="{78C0EA65-1FA6-4A8F-A244-B7741D90155A}" dt="2022-11-06T15:26:53.969" v="430" actId="122"/>
          <ac:graphicFrameMkLst>
            <pc:docMk/>
            <pc:sldMk cId="2901168738" sldId="381"/>
            <ac:graphicFrameMk id="8" creationId="{A1D23A78-8079-0FCC-0169-B92A57B74910}"/>
          </ac:graphicFrameMkLst>
        </pc:graphicFrameChg>
        <pc:graphicFrameChg chg="add mod modGraphic">
          <ac:chgData name="Zack Lewis Isriel" userId="0f02f941-67d0-4d77-ba3c-28c0159a2e01" providerId="ADAL" clId="{78C0EA65-1FA6-4A8F-A244-B7741D90155A}" dt="2022-11-06T15:27:18.865" v="435" actId="14734"/>
          <ac:graphicFrameMkLst>
            <pc:docMk/>
            <pc:sldMk cId="2901168738" sldId="381"/>
            <ac:graphicFrameMk id="9" creationId="{52FE9A25-E071-1AE5-1745-A3F4F169C34B}"/>
          </ac:graphicFrameMkLst>
        </pc:graphicFrameChg>
      </pc:sldChg>
      <pc:sldChg chg="add del">
        <pc:chgData name="Zack Lewis Isriel" userId="0f02f941-67d0-4d77-ba3c-28c0159a2e01" providerId="ADAL" clId="{78C0EA65-1FA6-4A8F-A244-B7741D90155A}" dt="2022-11-06T14:23:26.094" v="39"/>
        <pc:sldMkLst>
          <pc:docMk/>
          <pc:sldMk cId="426913978" sldId="382"/>
        </pc:sldMkLst>
      </pc:sldChg>
      <pc:sldChg chg="new del">
        <pc:chgData name="Zack Lewis Isriel" userId="0f02f941-67d0-4d77-ba3c-28c0159a2e01" providerId="ADAL" clId="{78C0EA65-1FA6-4A8F-A244-B7741D90155A}" dt="2022-11-06T14:32:47.865" v="100" actId="2696"/>
        <pc:sldMkLst>
          <pc:docMk/>
          <pc:sldMk cId="2072892298" sldId="382"/>
        </pc:sldMkLst>
      </pc:sldChg>
      <pc:sldChg chg="addSp delSp modSp add del mod modAnim">
        <pc:chgData name="Zack Lewis Isriel" userId="0f02f941-67d0-4d77-ba3c-28c0159a2e01" providerId="ADAL" clId="{78C0EA65-1FA6-4A8F-A244-B7741D90155A}" dt="2022-11-06T15:25:00.890" v="418" actId="2696"/>
        <pc:sldMkLst>
          <pc:docMk/>
          <pc:sldMk cId="2965390513" sldId="382"/>
        </pc:sldMkLst>
        <pc:spChg chg="mod">
          <ac:chgData name="Zack Lewis Isriel" userId="0f02f941-67d0-4d77-ba3c-28c0159a2e01" providerId="ADAL" clId="{78C0EA65-1FA6-4A8F-A244-B7741D90155A}" dt="2022-11-06T14:32:57.210" v="119" actId="20577"/>
          <ac:spMkLst>
            <pc:docMk/>
            <pc:sldMk cId="2965390513" sldId="382"/>
            <ac:spMk id="2" creationId="{61E709B1-AAF6-936B-E585-A93F60958494}"/>
          </ac:spMkLst>
        </pc:spChg>
        <pc:graphicFrameChg chg="del">
          <ac:chgData name="Zack Lewis Isriel" userId="0f02f941-67d0-4d77-ba3c-28c0159a2e01" providerId="ADAL" clId="{78C0EA65-1FA6-4A8F-A244-B7741D90155A}" dt="2022-11-06T14:33:01.839" v="120" actId="478"/>
          <ac:graphicFrameMkLst>
            <pc:docMk/>
            <pc:sldMk cId="2965390513" sldId="382"/>
            <ac:graphicFrameMk id="7" creationId="{84F8E6E4-C166-DAF9-9653-EE94C6572CCF}"/>
          </ac:graphicFrameMkLst>
        </pc:graphicFrameChg>
        <pc:graphicFrameChg chg="mod modGraphic">
          <ac:chgData name="Zack Lewis Isriel" userId="0f02f941-67d0-4d77-ba3c-28c0159a2e01" providerId="ADAL" clId="{78C0EA65-1FA6-4A8F-A244-B7741D90155A}" dt="2022-11-06T14:37:43.511" v="161" actId="13926"/>
          <ac:graphicFrameMkLst>
            <pc:docMk/>
            <pc:sldMk cId="2965390513" sldId="382"/>
            <ac:graphicFrameMk id="8" creationId="{49531A19-E750-1C72-595E-7F6DD6AA1515}"/>
          </ac:graphicFrameMkLst>
        </pc:graphicFrameChg>
        <pc:graphicFrameChg chg="add mod modGraphic">
          <ac:chgData name="Zack Lewis Isriel" userId="0f02f941-67d0-4d77-ba3c-28c0159a2e01" providerId="ADAL" clId="{78C0EA65-1FA6-4A8F-A244-B7741D90155A}" dt="2022-11-06T14:37:29.274" v="160" actId="1076"/>
          <ac:graphicFrameMkLst>
            <pc:docMk/>
            <pc:sldMk cId="2965390513" sldId="382"/>
            <ac:graphicFrameMk id="9" creationId="{CC12C4D7-3E5C-3FA1-BD3A-48D65FA12C4F}"/>
          </ac:graphicFrameMkLst>
        </pc:graphicFrameChg>
        <pc:graphicFrameChg chg="add del mod modGraphic">
          <ac:chgData name="Zack Lewis Isriel" userId="0f02f941-67d0-4d77-ba3c-28c0159a2e01" providerId="ADAL" clId="{78C0EA65-1FA6-4A8F-A244-B7741D90155A}" dt="2022-11-06T14:37:02.808" v="156" actId="478"/>
          <ac:graphicFrameMkLst>
            <pc:docMk/>
            <pc:sldMk cId="2965390513" sldId="382"/>
            <ac:graphicFrameMk id="10" creationId="{5CD5BCBF-F3A5-243E-E2E3-32E05104B70B}"/>
          </ac:graphicFrameMkLst>
        </pc:graphicFrameChg>
        <pc:graphicFrameChg chg="add mod">
          <ac:chgData name="Zack Lewis Isriel" userId="0f02f941-67d0-4d77-ba3c-28c0159a2e01" providerId="ADAL" clId="{78C0EA65-1FA6-4A8F-A244-B7741D90155A}" dt="2022-11-06T14:37:25.565" v="159" actId="1076"/>
          <ac:graphicFrameMkLst>
            <pc:docMk/>
            <pc:sldMk cId="2965390513" sldId="382"/>
            <ac:graphicFrameMk id="11" creationId="{7B27A4AC-1C4D-0B39-FFFE-23D0F1B9EAA1}"/>
          </ac:graphicFrameMkLst>
        </pc:graphicFrameChg>
      </pc:sldChg>
      <pc:sldChg chg="addSp delSp modSp add mod modTransition delAnim modAnim">
        <pc:chgData name="Zack Lewis Isriel" userId="0f02f941-67d0-4d77-ba3c-28c0159a2e01" providerId="ADAL" clId="{78C0EA65-1FA6-4A8F-A244-B7741D90155A}" dt="2022-11-06T17:53:30.222" v="1843"/>
        <pc:sldMkLst>
          <pc:docMk/>
          <pc:sldMk cId="2734609619" sldId="383"/>
        </pc:sldMkLst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2" creationId="{61E709B1-AAF6-936B-E585-A93F60958494}"/>
          </ac:spMkLst>
        </pc:spChg>
        <pc:spChg chg="mod">
          <ac:chgData name="Zack Lewis Isriel" userId="0f02f941-67d0-4d77-ba3c-28c0159a2e01" providerId="ADAL" clId="{78C0EA65-1FA6-4A8F-A244-B7741D90155A}" dt="2022-11-06T14:41:11.386" v="176" actId="338"/>
          <ac:spMkLst>
            <pc:docMk/>
            <pc:sldMk cId="2734609619" sldId="383"/>
            <ac:spMk id="4" creationId="{905959F4-7A7F-47AB-B339-AF4FE856EF0A}"/>
          </ac:spMkLst>
        </pc:spChg>
        <pc:spChg chg="mod">
          <ac:chgData name="Zack Lewis Isriel" userId="0f02f941-67d0-4d77-ba3c-28c0159a2e01" providerId="ADAL" clId="{78C0EA65-1FA6-4A8F-A244-B7741D90155A}" dt="2022-11-06T14:41:11.386" v="176" actId="338"/>
          <ac:spMkLst>
            <pc:docMk/>
            <pc:sldMk cId="2734609619" sldId="383"/>
            <ac:spMk id="5" creationId="{830CEB48-83AA-4406-BB5E-0452F42D5134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13" creationId="{A1D528CA-6D98-BD25-1C3E-E951C02528BC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14" creationId="{C0762474-B339-73C5-826E-23481C575DB9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15" creationId="{0403B6ED-D3DD-F4EF-2D92-D012BFA31862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16" creationId="{6E77D9AF-645B-B5C2-12D4-C64D1DFCCC88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17" creationId="{829D3F41-5AB2-91E8-A0D4-8A319B6F4AB4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18" creationId="{6C27D8E2-A45D-D7FD-F8D0-2BFCE11026D9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19" creationId="{0AEA6E6E-B218-737A-5176-37B5E9A010E4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20" creationId="{350C8236-205E-63D0-1D8E-DA5197A608FB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21" creationId="{61CE4F0B-48C0-7839-D6DA-99F735AC1425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22" creationId="{6C96CEE1-1009-99FC-0301-48A6A0ABB4DE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23" creationId="{66010670-B2FB-2D9A-1760-7607C2A1D484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24" creationId="{8F0FA1F5-171F-E5A1-3D52-4A22E6AE04A5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25" creationId="{3E681FA9-B12B-087C-6F57-3BC6DEE738F4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26" creationId="{6EC2E75C-12D7-7F6F-B4FB-71F7C7FA5232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27" creationId="{E9458485-1F11-C8D4-71AF-4E5FD4FD173E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28" creationId="{9B6D691F-8FF5-404F-98A8-CEF5392F9100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29" creationId="{D25F1C32-EFD4-2B31-B7C9-84EBE5E9698B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30" creationId="{26D7AC67-1EEE-1ADA-FAED-0D49FDBA4523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31" creationId="{352012D6-BB1A-8A12-08E3-5BB5770A44CC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32" creationId="{54812D77-39BA-32EF-9990-9DE68AA8353A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33" creationId="{F8A12875-5B8B-FEAC-4869-BF54D645A1E9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34" creationId="{AADEDE6C-6CD9-1FA4-5EF6-B889D09146D3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35" creationId="{29666DBD-8668-A742-950D-90084BE905EB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36" creationId="{D8C12129-FFE6-837E-6D5E-DB85D575B1E3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37" creationId="{24589DE5-03FC-CAC8-A064-00C64244FDC8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38" creationId="{7072DDB9-4423-816E-F01B-8173FF7D6CEE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39" creationId="{286CC5CF-2138-A7D3-7D05-C0B552ED25B2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40" creationId="{0180549A-CAAC-FEE8-9A49-6CE507200E35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41" creationId="{7058460B-1801-6DCA-509B-8EE9FE668706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42" creationId="{95067DAB-067B-1891-A286-7BD2ECC5C79F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43" creationId="{89B3119E-03AB-3FB3-3DC7-67CB60C7CA4B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44" creationId="{8E486FA9-797F-4119-F24D-D9B26E3D37F7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45" creationId="{C79C01D4-8A47-2914-4681-EA0E648C30EA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46" creationId="{3935C0D7-6AEA-047E-FFAF-70A8D6E982BC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47" creationId="{58313FFE-7729-0A9A-9AC1-01591E5A76EC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48" creationId="{F2185053-112B-77C1-99E6-F42F9095C2AD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49" creationId="{A375A036-3535-FB59-7EF9-B623E7318E06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50" creationId="{27A76621-446C-C79E-7ED8-7E35677FC1D2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51" creationId="{D2E102C4-D30A-7BA1-ADF2-0576E05CBF3E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52" creationId="{C0B346CC-52F8-942E-E9F6-DC7748926671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53" creationId="{0F731BE4-F8A7-4B8B-A9DB-E1B44CAB016D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54" creationId="{9AD55B19-9AE5-1451-4FE1-5896C9CA9D0F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55" creationId="{5942BFED-D163-CF42-F065-B96EF1800B0C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56" creationId="{29C8F67D-C729-893B-7D82-3254D1875C01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57" creationId="{234862B8-4C6D-2090-4A09-DF9214CD311E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58" creationId="{0180C81B-9D62-B8EC-D7FF-AE568D6927A6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59" creationId="{D39EE846-1B87-F29E-2D77-8F1B5910F39C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60" creationId="{AE32AD6D-AD57-31AC-62D2-6422A1DE607D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61" creationId="{883287B3-EE82-9148-BDDD-BE8E77EB17DA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62" creationId="{76CA3667-DC73-A30F-CDC0-8DF52AD30C73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63" creationId="{94A7F75B-4C8A-F29C-5211-61B3CC6BA328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64" creationId="{843D90C3-517E-D4CA-EB5A-A805ED5F341B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65" creationId="{6C62ACBE-574A-6FEF-66FC-EED77BEC3841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66" creationId="{DC137FAF-CD23-98C7-8D66-169A198FFD7B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67" creationId="{2100DE87-26BB-6357-F879-897C60F93A8F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68" creationId="{48986EB7-4A50-384F-CBF0-ADAA4708F044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69" creationId="{7522C6D6-D8B2-1B47-282B-C63AB20F9317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70" creationId="{C42B22EF-E2AE-17FE-47F6-69E5756E13AA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71" creationId="{096473D3-779F-F55B-968B-6CDBDEAAB754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72" creationId="{8E39324F-23FD-69AE-BF1B-7F4A91504A8D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73" creationId="{4D74C468-A298-7E47-6171-17CFBEF081C1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74" creationId="{08EC0787-BC60-6443-27DF-76EA398545FB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75" creationId="{FEE5B00E-D022-5887-6F40-1C89290A22BE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76" creationId="{1948C431-E130-9D45-806E-24F953B89560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77" creationId="{1645E47C-6ABA-0A47-88E3-F2B1D5413AB9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78" creationId="{7C318413-45C9-E345-2330-7D345CE0165E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79" creationId="{A23F245E-6E2E-7637-B655-11914688E67B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80" creationId="{7CD32D88-E09B-B70A-F4FA-3EE641107746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81" creationId="{F3A5284A-EC40-1E51-1C7E-F5EDDA593AB4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82" creationId="{104AA5FF-BD27-D2B3-0B34-66F0E4B1A2AE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83" creationId="{928871E3-FDFD-2843-0392-CC64C5793FFD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84" creationId="{3F61CF6E-D5BA-01CC-EEDA-12BF7B10CBCB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85" creationId="{98391376-A71C-54D4-4FA0-816E0E45037C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86" creationId="{55981473-DFB5-5F65-3DC8-9E05B4E22F18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87" creationId="{906B9684-2CCF-8A2C-5E61-88802844A971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88" creationId="{DDAEEB18-D70B-F25C-AC9C-5BAA68EFFD13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89" creationId="{C6EFA57D-9769-DBE9-0C5E-706683888F33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90" creationId="{04AC1028-3939-4B86-0CE0-44FD3AB0E438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91" creationId="{360BF4A1-A3EC-B4F4-C885-EF624E733735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92" creationId="{7CFD60B5-41ED-EFF3-FD7F-015C46A8696A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95" creationId="{E2582476-C9A0-3804-5F88-8B09AD33BA11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96" creationId="{40AB7436-496B-C9F7-4F4B-98B19DAE85B9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97" creationId="{7BFF3F73-9DEC-75EB-EE38-289C6E17A038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98" creationId="{5482B844-6F89-EB23-A57C-E88350B3D945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99" creationId="{38EBBE1B-87D0-73EF-9F35-D93FA314866C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100" creationId="{831717E8-8CAD-6E69-B982-A4F56BBB9D37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101" creationId="{E46D3B71-A1DB-C737-AF94-8FA313505B23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102" creationId="{71AF2224-91BB-A8E4-9B18-8A14A14D7C8A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103" creationId="{7915758A-168B-0560-6FF8-3D3979B6F7A3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104" creationId="{E88C755A-0406-37D0-D433-3DEE6433FABE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105" creationId="{B990794A-E069-A685-AF4C-39455260BBE3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106" creationId="{CFB7999D-086E-28D0-51A6-0014EC5AD748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107" creationId="{91BA73A3-5E14-F9FF-9C65-539EE32A609D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108" creationId="{751CC831-9964-0BCC-3EB6-87C9D17587F7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109" creationId="{5953F3D2-F6F6-F6AF-1782-2FA6E8A2880E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110" creationId="{2A2C7691-4BE4-5380-D0DA-10F4C74FB05E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111" creationId="{D2864790-86A7-4C0D-3525-DAD5F9614632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112" creationId="{F1DF20B6-1B15-EA82-5D64-D2AF8DB4F87E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113" creationId="{483B5E8D-CD17-A7F4-2B23-0D5BCADD7DB4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114" creationId="{EA8E50BD-BDCF-69B1-6BEE-1CF7A90B2F03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115" creationId="{1CDEA68B-8CF6-AEB6-16A7-975A4D1F246F}"/>
          </ac:spMkLst>
        </pc:spChg>
        <pc:spChg chg="add mod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153" creationId="{921536A3-87BF-E02E-C84F-0015B81BE529}"/>
          </ac:spMkLst>
        </pc:spChg>
        <pc:spChg chg="add 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154" creationId="{4DBF677E-A81F-3090-1FF9-0F628720031A}"/>
          </ac:spMkLst>
        </pc:spChg>
        <pc:spChg chg="add del mod">
          <ac:chgData name="Zack Lewis Isriel" userId="0f02f941-67d0-4d77-ba3c-28c0159a2e01" providerId="ADAL" clId="{78C0EA65-1FA6-4A8F-A244-B7741D90155A}" dt="2022-11-06T15:07:48.522" v="341"/>
          <ac:spMkLst>
            <pc:docMk/>
            <pc:sldMk cId="2734609619" sldId="383"/>
            <ac:spMk id="155" creationId="{BB71FCCF-DA5D-0A9C-EE5F-A9648009C8C8}"/>
          </ac:spMkLst>
        </pc:spChg>
        <pc:spChg chg="add del mod">
          <ac:chgData name="Zack Lewis Isriel" userId="0f02f941-67d0-4d77-ba3c-28c0159a2e01" providerId="ADAL" clId="{78C0EA65-1FA6-4A8F-A244-B7741D90155A}" dt="2022-11-06T15:06:35.347" v="280"/>
          <ac:spMkLst>
            <pc:docMk/>
            <pc:sldMk cId="2734609619" sldId="383"/>
            <ac:spMk id="156" creationId="{026BCBDC-A67D-3F3F-FAB0-D472EFD9D312}"/>
          </ac:spMkLst>
        </pc:spChg>
        <pc:spChg chg="add 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157" creationId="{4B8B2B72-93E8-3181-D832-49446A7088F6}"/>
          </ac:spMkLst>
        </pc:spChg>
        <pc:spChg chg="add 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158" creationId="{D1DB5D7B-43BE-2131-74FB-E275070A0F3A}"/>
          </ac:spMkLst>
        </pc:spChg>
        <pc:spChg chg="add mod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159" creationId="{AB4FFC23-FEC3-6A04-D5D8-A6B99F2D19A0}"/>
          </ac:spMkLst>
        </pc:spChg>
        <pc:spChg chg="add del mod">
          <ac:chgData name="Zack Lewis Isriel" userId="0f02f941-67d0-4d77-ba3c-28c0159a2e01" providerId="ADAL" clId="{78C0EA65-1FA6-4A8F-A244-B7741D90155A}" dt="2022-11-06T15:12:06.573" v="365" actId="478"/>
          <ac:spMkLst>
            <pc:docMk/>
            <pc:sldMk cId="2734609619" sldId="383"/>
            <ac:spMk id="164" creationId="{C8BACE85-8210-50FF-CAC6-605E0ECFABC9}"/>
          </ac:spMkLst>
        </pc:spChg>
        <pc:spChg chg="add mod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168" creationId="{C3E0E6DF-9A9F-FB85-2C24-FCF58862576A}"/>
          </ac:spMkLst>
        </pc:spChg>
        <pc:spChg chg="add mod">
          <ac:chgData name="Zack Lewis Isriel" userId="0f02f941-67d0-4d77-ba3c-28c0159a2e01" providerId="ADAL" clId="{78C0EA65-1FA6-4A8F-A244-B7741D90155A}" dt="2022-11-06T17:53:30.222" v="1843"/>
          <ac:spMkLst>
            <pc:docMk/>
            <pc:sldMk cId="2734609619" sldId="383"/>
            <ac:spMk id="169" creationId="{A9CC722F-82F7-E789-9FD0-2D63CB1DB764}"/>
          </ac:spMkLst>
        </pc:spChg>
        <pc:grpChg chg="mod">
          <ac:chgData name="Zack Lewis Isriel" userId="0f02f941-67d0-4d77-ba3c-28c0159a2e01" providerId="ADAL" clId="{78C0EA65-1FA6-4A8F-A244-B7741D90155A}" dt="2022-11-06T14:41:11.386" v="176" actId="338"/>
          <ac:grpSpMkLst>
            <pc:docMk/>
            <pc:sldMk cId="2734609619" sldId="383"/>
            <ac:grpSpMk id="1" creationId="{00000000-0000-0000-0000-000000000000}"/>
          </ac:grpSpMkLst>
        </pc:grpChg>
        <pc:grpChg chg="del mod">
          <ac:chgData name="Zack Lewis Isriel" userId="0f02f941-67d0-4d77-ba3c-28c0159a2e01" providerId="ADAL" clId="{78C0EA65-1FA6-4A8F-A244-B7741D90155A}" dt="2022-11-06T14:40:12.430" v="172" actId="165"/>
          <ac:grpSpMkLst>
            <pc:docMk/>
            <pc:sldMk cId="2734609619" sldId="383"/>
            <ac:grpSpMk id="12" creationId="{76658034-129D-8E12-53C6-B4DCC8CA3ACB}"/>
          </ac:grpSpMkLst>
        </pc:grpChg>
        <pc:grpChg chg="del mod">
          <ac:chgData name="Zack Lewis Isriel" userId="0f02f941-67d0-4d77-ba3c-28c0159a2e01" providerId="ADAL" clId="{78C0EA65-1FA6-4A8F-A244-B7741D90155A}" dt="2022-11-06T14:41:15.661" v="177" actId="165"/>
          <ac:grpSpMkLst>
            <pc:docMk/>
            <pc:sldMk cId="2734609619" sldId="383"/>
            <ac:grpSpMk id="94" creationId="{6566525F-C20C-DA40-3DCB-4153E1CF2FC9}"/>
          </ac:grpSpMkLst>
        </pc:grpChg>
        <pc:grpChg chg="add mod">
          <ac:chgData name="Zack Lewis Isriel" userId="0f02f941-67d0-4d77-ba3c-28c0159a2e01" providerId="ADAL" clId="{78C0EA65-1FA6-4A8F-A244-B7741D90155A}" dt="2022-11-06T17:53:30.222" v="1843"/>
          <ac:grpSpMkLst>
            <pc:docMk/>
            <pc:sldMk cId="2734609619" sldId="383"/>
            <ac:grpSpMk id="116" creationId="{DB732D0D-5D99-6B96-671A-98AFBCFA62DD}"/>
          </ac:grpSpMkLst>
        </pc:grpChg>
        <pc:grpChg chg="add mod">
          <ac:chgData name="Zack Lewis Isriel" userId="0f02f941-67d0-4d77-ba3c-28c0159a2e01" providerId="ADAL" clId="{78C0EA65-1FA6-4A8F-A244-B7741D90155A}" dt="2022-11-06T17:53:30.222" v="1843"/>
          <ac:grpSpMkLst>
            <pc:docMk/>
            <pc:sldMk cId="2734609619" sldId="383"/>
            <ac:grpSpMk id="117" creationId="{18DE2326-246A-919A-41F9-217924E3454C}"/>
          </ac:grpSpMkLst>
        </pc:grpChg>
        <pc:grpChg chg="add mod">
          <ac:chgData name="Zack Lewis Isriel" userId="0f02f941-67d0-4d77-ba3c-28c0159a2e01" providerId="ADAL" clId="{78C0EA65-1FA6-4A8F-A244-B7741D90155A}" dt="2022-11-06T17:53:30.222" v="1843"/>
          <ac:grpSpMkLst>
            <pc:docMk/>
            <pc:sldMk cId="2734609619" sldId="383"/>
            <ac:grpSpMk id="118" creationId="{BBF8C009-223A-E936-089A-9CFDADB2FEE8}"/>
          </ac:grpSpMkLst>
        </pc:grpChg>
        <pc:grpChg chg="add mod">
          <ac:chgData name="Zack Lewis Isriel" userId="0f02f941-67d0-4d77-ba3c-28c0159a2e01" providerId="ADAL" clId="{78C0EA65-1FA6-4A8F-A244-B7741D90155A}" dt="2022-11-06T17:53:30.222" v="1843"/>
          <ac:grpSpMkLst>
            <pc:docMk/>
            <pc:sldMk cId="2734609619" sldId="383"/>
            <ac:grpSpMk id="119" creationId="{5CB73F29-2C4B-CF2B-9505-7AEF3EE694AB}"/>
          </ac:grpSpMkLst>
        </pc:grpChg>
        <pc:grpChg chg="add mod">
          <ac:chgData name="Zack Lewis Isriel" userId="0f02f941-67d0-4d77-ba3c-28c0159a2e01" providerId="ADAL" clId="{78C0EA65-1FA6-4A8F-A244-B7741D90155A}" dt="2022-11-06T17:53:30.222" v="1843"/>
          <ac:grpSpMkLst>
            <pc:docMk/>
            <pc:sldMk cId="2734609619" sldId="383"/>
            <ac:grpSpMk id="120" creationId="{4E26B475-F494-F40C-43E1-960CB79C763A}"/>
          </ac:grpSpMkLst>
        </pc:grpChg>
        <pc:grpChg chg="add mod">
          <ac:chgData name="Zack Lewis Isriel" userId="0f02f941-67d0-4d77-ba3c-28c0159a2e01" providerId="ADAL" clId="{78C0EA65-1FA6-4A8F-A244-B7741D90155A}" dt="2022-11-06T17:53:30.222" v="1843"/>
          <ac:grpSpMkLst>
            <pc:docMk/>
            <pc:sldMk cId="2734609619" sldId="383"/>
            <ac:grpSpMk id="121" creationId="{D6A8C4E7-2D92-F4BC-B56B-4C08ED4FBD48}"/>
          </ac:grpSpMkLst>
        </pc:grpChg>
        <pc:grpChg chg="add mod">
          <ac:chgData name="Zack Lewis Isriel" userId="0f02f941-67d0-4d77-ba3c-28c0159a2e01" providerId="ADAL" clId="{78C0EA65-1FA6-4A8F-A244-B7741D90155A}" dt="2022-11-06T17:53:30.222" v="1843"/>
          <ac:grpSpMkLst>
            <pc:docMk/>
            <pc:sldMk cId="2734609619" sldId="383"/>
            <ac:grpSpMk id="122" creationId="{18E8C873-496D-2737-F84C-BFE097F9D02F}"/>
          </ac:grpSpMkLst>
        </pc:grpChg>
        <pc:grpChg chg="add mod">
          <ac:chgData name="Zack Lewis Isriel" userId="0f02f941-67d0-4d77-ba3c-28c0159a2e01" providerId="ADAL" clId="{78C0EA65-1FA6-4A8F-A244-B7741D90155A}" dt="2022-11-06T17:53:30.222" v="1843"/>
          <ac:grpSpMkLst>
            <pc:docMk/>
            <pc:sldMk cId="2734609619" sldId="383"/>
            <ac:grpSpMk id="123" creationId="{C19C3DDF-96D9-2446-ECA3-2C79F4F7937E}"/>
          </ac:grpSpMkLst>
        </pc:grpChg>
        <pc:grpChg chg="add del mod">
          <ac:chgData name="Zack Lewis Isriel" userId="0f02f941-67d0-4d77-ba3c-28c0159a2e01" providerId="ADAL" clId="{78C0EA65-1FA6-4A8F-A244-B7741D90155A}" dt="2022-11-06T17:53:30.222" v="1843"/>
          <ac:grpSpMkLst>
            <pc:docMk/>
            <pc:sldMk cId="2734609619" sldId="383"/>
            <ac:grpSpMk id="124" creationId="{E35C08C7-C6F9-2164-74DE-C12875F3AF6D}"/>
          </ac:grpSpMkLst>
        </pc:grpChg>
        <pc:grpChg chg="add del mod">
          <ac:chgData name="Zack Lewis Isriel" userId="0f02f941-67d0-4d77-ba3c-28c0159a2e01" providerId="ADAL" clId="{78C0EA65-1FA6-4A8F-A244-B7741D90155A}" dt="2022-11-06T14:45:44.158" v="208" actId="165"/>
          <ac:grpSpMkLst>
            <pc:docMk/>
            <pc:sldMk cId="2734609619" sldId="383"/>
            <ac:grpSpMk id="125" creationId="{00006928-D097-81F3-0C77-973DC5081D23}"/>
          </ac:grpSpMkLst>
        </pc:grpChg>
        <pc:grpChg chg="add mod">
          <ac:chgData name="Zack Lewis Isriel" userId="0f02f941-67d0-4d77-ba3c-28c0159a2e01" providerId="ADAL" clId="{78C0EA65-1FA6-4A8F-A244-B7741D90155A}" dt="2022-11-06T14:43:50.926" v="191" actId="164"/>
          <ac:grpSpMkLst>
            <pc:docMk/>
            <pc:sldMk cId="2734609619" sldId="383"/>
            <ac:grpSpMk id="126" creationId="{5AF5D0DD-061E-4792-2CCB-593986B5EDE3}"/>
          </ac:grpSpMkLst>
        </pc:grpChg>
        <pc:grpChg chg="add del mod">
          <ac:chgData name="Zack Lewis Isriel" userId="0f02f941-67d0-4d77-ba3c-28c0159a2e01" providerId="ADAL" clId="{78C0EA65-1FA6-4A8F-A244-B7741D90155A}" dt="2022-11-06T14:45:54.920" v="210" actId="165"/>
          <ac:grpSpMkLst>
            <pc:docMk/>
            <pc:sldMk cId="2734609619" sldId="383"/>
            <ac:grpSpMk id="127" creationId="{1CA65C83-5267-D656-A20E-680D5EBC2C27}"/>
          </ac:grpSpMkLst>
        </pc:grpChg>
        <pc:grpChg chg="add del mod">
          <ac:chgData name="Zack Lewis Isriel" userId="0f02f941-67d0-4d77-ba3c-28c0159a2e01" providerId="ADAL" clId="{78C0EA65-1FA6-4A8F-A244-B7741D90155A}" dt="2022-11-06T14:57:37.251" v="212" actId="165"/>
          <ac:grpSpMkLst>
            <pc:docMk/>
            <pc:sldMk cId="2734609619" sldId="383"/>
            <ac:grpSpMk id="128" creationId="{E19DE6FE-C23E-A44E-22E1-527F24541862}"/>
          </ac:grpSpMkLst>
        </pc:grpChg>
        <pc:grpChg chg="add del mod">
          <ac:chgData name="Zack Lewis Isriel" userId="0f02f941-67d0-4d77-ba3c-28c0159a2e01" providerId="ADAL" clId="{78C0EA65-1FA6-4A8F-A244-B7741D90155A}" dt="2022-11-06T14:57:46.983" v="214" actId="165"/>
          <ac:grpSpMkLst>
            <pc:docMk/>
            <pc:sldMk cId="2734609619" sldId="383"/>
            <ac:grpSpMk id="129" creationId="{DE7D2F79-9CE3-8E0F-BAE0-C3BC8D163B2F}"/>
          </ac:grpSpMkLst>
        </pc:grpChg>
        <pc:grpChg chg="add del mod">
          <ac:chgData name="Zack Lewis Isriel" userId="0f02f941-67d0-4d77-ba3c-28c0159a2e01" providerId="ADAL" clId="{78C0EA65-1FA6-4A8F-A244-B7741D90155A}" dt="2022-11-06T14:57:59.818" v="216" actId="165"/>
          <ac:grpSpMkLst>
            <pc:docMk/>
            <pc:sldMk cId="2734609619" sldId="383"/>
            <ac:grpSpMk id="130" creationId="{FA245F43-0229-0B7A-71C1-C0DF19CCFAF5}"/>
          </ac:grpSpMkLst>
        </pc:grpChg>
        <pc:grpChg chg="add mod">
          <ac:chgData name="Zack Lewis Isriel" userId="0f02f941-67d0-4d77-ba3c-28c0159a2e01" providerId="ADAL" clId="{78C0EA65-1FA6-4A8F-A244-B7741D90155A}" dt="2022-11-06T17:53:30.222" v="1843"/>
          <ac:grpSpMkLst>
            <pc:docMk/>
            <pc:sldMk cId="2734609619" sldId="383"/>
            <ac:grpSpMk id="131" creationId="{79B2F0F5-0D4E-E641-22B5-3FE91788D27D}"/>
          </ac:grpSpMkLst>
        </pc:grpChg>
        <pc:grpChg chg="add mod">
          <ac:chgData name="Zack Lewis Isriel" userId="0f02f941-67d0-4d77-ba3c-28c0159a2e01" providerId="ADAL" clId="{78C0EA65-1FA6-4A8F-A244-B7741D90155A}" dt="2022-11-06T17:53:30.222" v="1843"/>
          <ac:grpSpMkLst>
            <pc:docMk/>
            <pc:sldMk cId="2734609619" sldId="383"/>
            <ac:grpSpMk id="132" creationId="{5C969C69-0F78-2479-A64F-4D8FCE994026}"/>
          </ac:grpSpMkLst>
        </pc:grpChg>
        <pc:grpChg chg="add del mod">
          <ac:chgData name="Zack Lewis Isriel" userId="0f02f941-67d0-4d77-ba3c-28c0159a2e01" providerId="ADAL" clId="{78C0EA65-1FA6-4A8F-A244-B7741D90155A}" dt="2022-11-06T14:58:29.816" v="220" actId="165"/>
          <ac:grpSpMkLst>
            <pc:docMk/>
            <pc:sldMk cId="2734609619" sldId="383"/>
            <ac:grpSpMk id="133" creationId="{A37831D3-9DE3-7532-A5F9-EC3C33C5C0E4}"/>
          </ac:grpSpMkLst>
        </pc:grpChg>
        <pc:grpChg chg="add del mod">
          <ac:chgData name="Zack Lewis Isriel" userId="0f02f941-67d0-4d77-ba3c-28c0159a2e01" providerId="ADAL" clId="{78C0EA65-1FA6-4A8F-A244-B7741D90155A}" dt="2022-11-06T14:58:38.834" v="222" actId="165"/>
          <ac:grpSpMkLst>
            <pc:docMk/>
            <pc:sldMk cId="2734609619" sldId="383"/>
            <ac:grpSpMk id="134" creationId="{868A284A-1D3A-387C-B766-EEE221A61611}"/>
          </ac:grpSpMkLst>
        </pc:grpChg>
        <pc:grpChg chg="add mod">
          <ac:chgData name="Zack Lewis Isriel" userId="0f02f941-67d0-4d77-ba3c-28c0159a2e01" providerId="ADAL" clId="{78C0EA65-1FA6-4A8F-A244-B7741D90155A}" dt="2022-11-06T17:53:30.222" v="1843"/>
          <ac:grpSpMkLst>
            <pc:docMk/>
            <pc:sldMk cId="2734609619" sldId="383"/>
            <ac:grpSpMk id="135" creationId="{AA9EA38D-4B19-B3A2-74F0-3CDF0920E951}"/>
          </ac:grpSpMkLst>
        </pc:grpChg>
        <pc:grpChg chg="add del mod">
          <ac:chgData name="Zack Lewis Isriel" userId="0f02f941-67d0-4d77-ba3c-28c0159a2e01" providerId="ADAL" clId="{78C0EA65-1FA6-4A8F-A244-B7741D90155A}" dt="2022-11-06T14:58:48.914" v="224" actId="165"/>
          <ac:grpSpMkLst>
            <pc:docMk/>
            <pc:sldMk cId="2734609619" sldId="383"/>
            <ac:grpSpMk id="136" creationId="{8C6538B8-B446-68F4-C317-38ABF9F4127E}"/>
          </ac:grpSpMkLst>
        </pc:grpChg>
        <pc:grpChg chg="add mod">
          <ac:chgData name="Zack Lewis Isriel" userId="0f02f941-67d0-4d77-ba3c-28c0159a2e01" providerId="ADAL" clId="{78C0EA65-1FA6-4A8F-A244-B7741D90155A}" dt="2022-11-06T17:53:30.222" v="1843"/>
          <ac:grpSpMkLst>
            <pc:docMk/>
            <pc:sldMk cId="2734609619" sldId="383"/>
            <ac:grpSpMk id="137" creationId="{E85D034A-B9A4-4781-AC94-9FC20F9310EA}"/>
          </ac:grpSpMkLst>
        </pc:grpChg>
        <pc:grpChg chg="add del mod">
          <ac:chgData name="Zack Lewis Isriel" userId="0f02f941-67d0-4d77-ba3c-28c0159a2e01" providerId="ADAL" clId="{78C0EA65-1FA6-4A8F-A244-B7741D90155A}" dt="2022-11-06T14:59:41.858" v="226" actId="165"/>
          <ac:grpSpMkLst>
            <pc:docMk/>
            <pc:sldMk cId="2734609619" sldId="383"/>
            <ac:grpSpMk id="138" creationId="{B50F59E8-8700-6B7E-123C-8FA9BCE5CDEF}"/>
          </ac:grpSpMkLst>
        </pc:grpChg>
        <pc:grpChg chg="add mod">
          <ac:chgData name="Zack Lewis Isriel" userId="0f02f941-67d0-4d77-ba3c-28c0159a2e01" providerId="ADAL" clId="{78C0EA65-1FA6-4A8F-A244-B7741D90155A}" dt="2022-11-06T17:53:30.222" v="1843"/>
          <ac:grpSpMkLst>
            <pc:docMk/>
            <pc:sldMk cId="2734609619" sldId="383"/>
            <ac:grpSpMk id="139" creationId="{579974D0-73BE-C699-D02C-57F45CE13664}"/>
          </ac:grpSpMkLst>
        </pc:grpChg>
        <pc:grpChg chg="add mod">
          <ac:chgData name="Zack Lewis Isriel" userId="0f02f941-67d0-4d77-ba3c-28c0159a2e01" providerId="ADAL" clId="{78C0EA65-1FA6-4A8F-A244-B7741D90155A}" dt="2022-11-06T17:53:30.222" v="1843"/>
          <ac:grpSpMkLst>
            <pc:docMk/>
            <pc:sldMk cId="2734609619" sldId="383"/>
            <ac:grpSpMk id="140" creationId="{944DC277-8B59-BB2C-BA54-C9EC815256C3}"/>
          </ac:grpSpMkLst>
        </pc:grpChg>
        <pc:grpChg chg="add mod">
          <ac:chgData name="Zack Lewis Isriel" userId="0f02f941-67d0-4d77-ba3c-28c0159a2e01" providerId="ADAL" clId="{78C0EA65-1FA6-4A8F-A244-B7741D90155A}" dt="2022-11-06T17:53:30.222" v="1843"/>
          <ac:grpSpMkLst>
            <pc:docMk/>
            <pc:sldMk cId="2734609619" sldId="383"/>
            <ac:grpSpMk id="141" creationId="{9592D178-154A-860B-A33D-5F7D7E7BE3BA}"/>
          </ac:grpSpMkLst>
        </pc:grpChg>
        <pc:grpChg chg="add del mod">
          <ac:chgData name="Zack Lewis Isriel" userId="0f02f941-67d0-4d77-ba3c-28c0159a2e01" providerId="ADAL" clId="{78C0EA65-1FA6-4A8F-A244-B7741D90155A}" dt="2022-11-06T15:20:49.212" v="404" actId="165"/>
          <ac:grpSpMkLst>
            <pc:docMk/>
            <pc:sldMk cId="2734609619" sldId="383"/>
            <ac:grpSpMk id="142" creationId="{6FAE8D22-24B4-EA3F-8321-4F5D4E4271F0}"/>
          </ac:grpSpMkLst>
        </pc:grpChg>
        <pc:grpChg chg="add del mod">
          <ac:chgData name="Zack Lewis Isriel" userId="0f02f941-67d0-4d77-ba3c-28c0159a2e01" providerId="ADAL" clId="{78C0EA65-1FA6-4A8F-A244-B7741D90155A}" dt="2022-11-06T17:53:30.222" v="1843"/>
          <ac:grpSpMkLst>
            <pc:docMk/>
            <pc:sldMk cId="2734609619" sldId="383"/>
            <ac:grpSpMk id="143" creationId="{9EB83A14-6D0A-3D44-5713-C84B42FC4026}"/>
          </ac:grpSpMkLst>
        </pc:grpChg>
        <pc:grpChg chg="add del mod">
          <ac:chgData name="Zack Lewis Isriel" userId="0f02f941-67d0-4d77-ba3c-28c0159a2e01" providerId="ADAL" clId="{78C0EA65-1FA6-4A8F-A244-B7741D90155A}" dt="2022-11-06T17:53:30.222" v="1843"/>
          <ac:grpSpMkLst>
            <pc:docMk/>
            <pc:sldMk cId="2734609619" sldId="383"/>
            <ac:grpSpMk id="144" creationId="{73CF0A89-1A15-FF70-5CD3-5843F598DDAB}"/>
          </ac:grpSpMkLst>
        </pc:grpChg>
        <pc:grpChg chg="add mod">
          <ac:chgData name="Zack Lewis Isriel" userId="0f02f941-67d0-4d77-ba3c-28c0159a2e01" providerId="ADAL" clId="{78C0EA65-1FA6-4A8F-A244-B7741D90155A}" dt="2022-11-06T17:53:30.222" v="1843"/>
          <ac:grpSpMkLst>
            <pc:docMk/>
            <pc:sldMk cId="2734609619" sldId="383"/>
            <ac:grpSpMk id="145" creationId="{BCDF9D9C-D52D-1FC7-1147-3A3587250000}"/>
          </ac:grpSpMkLst>
        </pc:grpChg>
        <pc:grpChg chg="add mod">
          <ac:chgData name="Zack Lewis Isriel" userId="0f02f941-67d0-4d77-ba3c-28c0159a2e01" providerId="ADAL" clId="{78C0EA65-1FA6-4A8F-A244-B7741D90155A}" dt="2022-11-06T17:53:30.222" v="1843"/>
          <ac:grpSpMkLst>
            <pc:docMk/>
            <pc:sldMk cId="2734609619" sldId="383"/>
            <ac:grpSpMk id="146" creationId="{7D4BC7ED-AC52-62AA-C9B9-F44CC68DC4A6}"/>
          </ac:grpSpMkLst>
        </pc:grpChg>
        <pc:grpChg chg="add mod">
          <ac:chgData name="Zack Lewis Isriel" userId="0f02f941-67d0-4d77-ba3c-28c0159a2e01" providerId="ADAL" clId="{78C0EA65-1FA6-4A8F-A244-B7741D90155A}" dt="2022-11-06T14:58:13.593" v="218" actId="164"/>
          <ac:grpSpMkLst>
            <pc:docMk/>
            <pc:sldMk cId="2734609619" sldId="383"/>
            <ac:grpSpMk id="147" creationId="{30C6DC59-C64D-B015-D464-AC45B48348C0}"/>
          </ac:grpSpMkLst>
        </pc:grpChg>
        <pc:grpChg chg="add mod">
          <ac:chgData name="Zack Lewis Isriel" userId="0f02f941-67d0-4d77-ba3c-28c0159a2e01" providerId="ADAL" clId="{78C0EA65-1FA6-4A8F-A244-B7741D90155A}" dt="2022-11-06T17:53:30.222" v="1843"/>
          <ac:grpSpMkLst>
            <pc:docMk/>
            <pc:sldMk cId="2734609619" sldId="383"/>
            <ac:grpSpMk id="148" creationId="{FF05A1AC-1C7D-E149-2984-F90318E5739C}"/>
          </ac:grpSpMkLst>
        </pc:grpChg>
        <pc:grpChg chg="add mod">
          <ac:chgData name="Zack Lewis Isriel" userId="0f02f941-67d0-4d77-ba3c-28c0159a2e01" providerId="ADAL" clId="{78C0EA65-1FA6-4A8F-A244-B7741D90155A}" dt="2022-11-06T17:53:30.222" v="1843"/>
          <ac:grpSpMkLst>
            <pc:docMk/>
            <pc:sldMk cId="2734609619" sldId="383"/>
            <ac:grpSpMk id="149" creationId="{A8B7EFA6-02AB-8D79-BEB7-9A31929E8FF2}"/>
          </ac:grpSpMkLst>
        </pc:grpChg>
        <pc:grpChg chg="add mod">
          <ac:chgData name="Zack Lewis Isriel" userId="0f02f941-67d0-4d77-ba3c-28c0159a2e01" providerId="ADAL" clId="{78C0EA65-1FA6-4A8F-A244-B7741D90155A}" dt="2022-11-06T17:53:30.222" v="1843"/>
          <ac:grpSpMkLst>
            <pc:docMk/>
            <pc:sldMk cId="2734609619" sldId="383"/>
            <ac:grpSpMk id="150" creationId="{A0B56685-70EB-A666-8E0C-676852B2AE0C}"/>
          </ac:grpSpMkLst>
        </pc:grpChg>
        <pc:grpChg chg="add mod">
          <ac:chgData name="Zack Lewis Isriel" userId="0f02f941-67d0-4d77-ba3c-28c0159a2e01" providerId="ADAL" clId="{78C0EA65-1FA6-4A8F-A244-B7741D90155A}" dt="2022-11-06T17:53:30.222" v="1843"/>
          <ac:grpSpMkLst>
            <pc:docMk/>
            <pc:sldMk cId="2734609619" sldId="383"/>
            <ac:grpSpMk id="151" creationId="{8AD98405-7E19-1F53-DBA5-6FBC64FEDE03}"/>
          </ac:grpSpMkLst>
        </pc:grpChg>
        <pc:grpChg chg="add mod">
          <ac:chgData name="Zack Lewis Isriel" userId="0f02f941-67d0-4d77-ba3c-28c0159a2e01" providerId="ADAL" clId="{78C0EA65-1FA6-4A8F-A244-B7741D90155A}" dt="2022-11-06T17:53:30.222" v="1843"/>
          <ac:grpSpMkLst>
            <pc:docMk/>
            <pc:sldMk cId="2734609619" sldId="383"/>
            <ac:grpSpMk id="152" creationId="{D6F90FD8-482E-5164-8646-BCC2E233E31F}"/>
          </ac:grpSpMkLst>
        </pc:grpChg>
        <pc:grpChg chg="add del mod">
          <ac:chgData name="Zack Lewis Isriel" userId="0f02f941-67d0-4d77-ba3c-28c0159a2e01" providerId="ADAL" clId="{78C0EA65-1FA6-4A8F-A244-B7741D90155A}" dt="2022-11-06T15:08:08.628" v="343" actId="165"/>
          <ac:grpSpMkLst>
            <pc:docMk/>
            <pc:sldMk cId="2734609619" sldId="383"/>
            <ac:grpSpMk id="160" creationId="{4E7A74E6-66DE-7F6B-C9E3-C485ECD7C9F2}"/>
          </ac:grpSpMkLst>
        </pc:grpChg>
        <pc:grpChg chg="add mod">
          <ac:chgData name="Zack Lewis Isriel" userId="0f02f941-67d0-4d77-ba3c-28c0159a2e01" providerId="ADAL" clId="{78C0EA65-1FA6-4A8F-A244-B7741D90155A}" dt="2022-11-06T17:53:30.222" v="1843"/>
          <ac:grpSpMkLst>
            <pc:docMk/>
            <pc:sldMk cId="2734609619" sldId="383"/>
            <ac:grpSpMk id="161" creationId="{069D37CA-034D-34B2-7292-BEE75E3730B4}"/>
          </ac:grpSpMkLst>
        </pc:grpChg>
        <pc:grpChg chg="add mod">
          <ac:chgData name="Zack Lewis Isriel" userId="0f02f941-67d0-4d77-ba3c-28c0159a2e01" providerId="ADAL" clId="{78C0EA65-1FA6-4A8F-A244-B7741D90155A}" dt="2022-11-06T17:53:30.222" v="1843"/>
          <ac:grpSpMkLst>
            <pc:docMk/>
            <pc:sldMk cId="2734609619" sldId="383"/>
            <ac:grpSpMk id="166" creationId="{0B7B6759-6EE9-D504-3E00-1849D6ED24F5}"/>
          </ac:grpSpMkLst>
        </pc:grpChg>
        <pc:grpChg chg="add mod">
          <ac:chgData name="Zack Lewis Isriel" userId="0f02f941-67d0-4d77-ba3c-28c0159a2e01" providerId="ADAL" clId="{78C0EA65-1FA6-4A8F-A244-B7741D90155A}" dt="2022-11-06T17:53:30.222" v="1843"/>
          <ac:grpSpMkLst>
            <pc:docMk/>
            <pc:sldMk cId="2734609619" sldId="383"/>
            <ac:grpSpMk id="167" creationId="{773493A4-730D-027F-2B10-2EA0C37D8C9C}"/>
          </ac:grpSpMkLst>
        </pc:grpChg>
        <pc:grpChg chg="add mod">
          <ac:chgData name="Zack Lewis Isriel" userId="0f02f941-67d0-4d77-ba3c-28c0159a2e01" providerId="ADAL" clId="{78C0EA65-1FA6-4A8F-A244-B7741D90155A}" dt="2022-11-06T17:53:30.222" v="1843"/>
          <ac:grpSpMkLst>
            <pc:docMk/>
            <pc:sldMk cId="2734609619" sldId="383"/>
            <ac:grpSpMk id="170" creationId="{4FA61335-728C-7BE7-C5A2-F1CEA1B1CF1A}"/>
          </ac:grpSpMkLst>
        </pc:grpChg>
        <pc:graphicFrameChg chg="del">
          <ac:chgData name="Zack Lewis Isriel" userId="0f02f941-67d0-4d77-ba3c-28c0159a2e01" providerId="ADAL" clId="{78C0EA65-1FA6-4A8F-A244-B7741D90155A}" dt="2022-11-06T14:39:05.825" v="164" actId="478"/>
          <ac:graphicFrameMkLst>
            <pc:docMk/>
            <pc:sldMk cId="2734609619" sldId="383"/>
            <ac:graphicFrameMk id="8" creationId="{49531A19-E750-1C72-595E-7F6DD6AA1515}"/>
          </ac:graphicFrameMkLst>
        </pc:graphicFrameChg>
        <pc:graphicFrameChg chg="del modGraphic">
          <ac:chgData name="Zack Lewis Isriel" userId="0f02f941-67d0-4d77-ba3c-28c0159a2e01" providerId="ADAL" clId="{78C0EA65-1FA6-4A8F-A244-B7741D90155A}" dt="2022-11-06T14:39:08.384" v="167" actId="478"/>
          <ac:graphicFrameMkLst>
            <pc:docMk/>
            <pc:sldMk cId="2734609619" sldId="383"/>
            <ac:graphicFrameMk id="9" creationId="{CC12C4D7-3E5C-3FA1-BD3A-48D65FA12C4F}"/>
          </ac:graphicFrameMkLst>
        </pc:graphicFrameChg>
        <pc:graphicFrameChg chg="del">
          <ac:chgData name="Zack Lewis Isriel" userId="0f02f941-67d0-4d77-ba3c-28c0159a2e01" providerId="ADAL" clId="{78C0EA65-1FA6-4A8F-A244-B7741D90155A}" dt="2022-11-06T14:39:06.267" v="165" actId="478"/>
          <ac:graphicFrameMkLst>
            <pc:docMk/>
            <pc:sldMk cId="2734609619" sldId="383"/>
            <ac:graphicFrameMk id="11" creationId="{7B27A4AC-1C4D-0B39-FFFE-23D0F1B9EAA1}"/>
          </ac:graphicFrameMkLst>
        </pc:graphicFrame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2734609619" sldId="383"/>
            <ac:picMk id="6" creationId="{36E0D980-2037-FD2D-C301-40361BDCABD2}"/>
          </ac:picMkLst>
        </pc:picChg>
        <pc:picChg chg="del mod">
          <ac:chgData name="Zack Lewis Isriel" userId="0f02f941-67d0-4d77-ba3c-28c0159a2e01" providerId="ADAL" clId="{78C0EA65-1FA6-4A8F-A244-B7741D90155A}" dt="2022-11-06T14:39:35.519" v="170" actId="478"/>
          <ac:picMkLst>
            <pc:docMk/>
            <pc:sldMk cId="2734609619" sldId="383"/>
            <ac:picMk id="7" creationId="{44279539-2FFC-2826-9982-6685B7063570}"/>
          </ac:picMkLst>
        </pc:picChg>
        <pc:picChg chg="del mod">
          <ac:chgData name="Zack Lewis Isriel" userId="0f02f941-67d0-4d77-ba3c-28c0159a2e01" providerId="ADAL" clId="{78C0EA65-1FA6-4A8F-A244-B7741D90155A}" dt="2022-11-06T14:40:07.297" v="171" actId="338"/>
          <ac:picMkLst>
            <pc:docMk/>
            <pc:sldMk cId="2734609619" sldId="383"/>
            <ac:picMk id="10" creationId="{DEBDC6FE-A233-E1C9-777D-F025881A0834}"/>
          </ac:picMkLst>
        </pc:picChg>
        <pc:picChg chg="del mod">
          <ac:chgData name="Zack Lewis Isriel" userId="0f02f941-67d0-4d77-ba3c-28c0159a2e01" providerId="ADAL" clId="{78C0EA65-1FA6-4A8F-A244-B7741D90155A}" dt="2022-11-06T14:41:11.386" v="176" actId="338"/>
          <ac:picMkLst>
            <pc:docMk/>
            <pc:sldMk cId="2734609619" sldId="383"/>
            <ac:picMk id="93" creationId="{F00D1680-8805-90E4-A511-1C8CCF8A3D8D}"/>
          </ac:picMkLst>
        </pc:picChg>
        <pc:cxnChg chg="mod">
          <ac:chgData name="Zack Lewis Isriel" userId="0f02f941-67d0-4d77-ba3c-28c0159a2e01" providerId="ADAL" clId="{78C0EA65-1FA6-4A8F-A244-B7741D90155A}" dt="2022-11-06T17:53:30.222" v="1843"/>
          <ac:cxnSpMkLst>
            <pc:docMk/>
            <pc:sldMk cId="2734609619" sldId="383"/>
            <ac:cxnSpMk id="3" creationId="{624713E2-52CC-4D8B-DAE6-9FE7546CE134}"/>
          </ac:cxnSpMkLst>
        </pc:cxnChg>
        <pc:cxnChg chg="add mod">
          <ac:chgData name="Zack Lewis Isriel" userId="0f02f941-67d0-4d77-ba3c-28c0159a2e01" providerId="ADAL" clId="{78C0EA65-1FA6-4A8F-A244-B7741D90155A}" dt="2022-11-06T17:53:30.222" v="1843"/>
          <ac:cxnSpMkLst>
            <pc:docMk/>
            <pc:sldMk cId="2734609619" sldId="383"/>
            <ac:cxnSpMk id="163" creationId="{1A172936-6402-10F6-6E59-E5644CECEE4B}"/>
          </ac:cxnSpMkLst>
        </pc:cxnChg>
        <pc:cxnChg chg="add del mod">
          <ac:chgData name="Zack Lewis Isriel" userId="0f02f941-67d0-4d77-ba3c-28c0159a2e01" providerId="ADAL" clId="{78C0EA65-1FA6-4A8F-A244-B7741D90155A}" dt="2022-11-06T15:12:26.367" v="367" actId="478"/>
          <ac:cxnSpMkLst>
            <pc:docMk/>
            <pc:sldMk cId="2734609619" sldId="383"/>
            <ac:cxnSpMk id="165" creationId="{1A98B051-0F1B-3C8A-95E5-0A22ABDC46A1}"/>
          </ac:cxnSpMkLst>
        </pc:cxnChg>
      </pc:sldChg>
      <pc:sldChg chg="delSp modSp add mod modTransition modAnim">
        <pc:chgData name="Zack Lewis Isriel" userId="0f02f941-67d0-4d77-ba3c-28c0159a2e01" providerId="ADAL" clId="{78C0EA65-1FA6-4A8F-A244-B7741D90155A}" dt="2022-11-06T17:53:30.222" v="1843"/>
        <pc:sldMkLst>
          <pc:docMk/>
          <pc:sldMk cId="4276876969" sldId="384"/>
        </pc:sldMkLst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2" creationId="{61E709B1-AAF6-936B-E585-A93F60958494}"/>
          </ac:spMkLst>
        </pc:spChg>
        <pc:spChg chg="mod">
          <ac:chgData name="Zack Lewis Isriel" userId="0f02f941-67d0-4d77-ba3c-28c0159a2e01" providerId="ADAL" clId="{78C0EA65-1FA6-4A8F-A244-B7741D90155A}" dt="2022-11-06T15:37:21.475" v="509" actId="338"/>
          <ac:spMkLst>
            <pc:docMk/>
            <pc:sldMk cId="4276876969" sldId="384"/>
            <ac:spMk id="4" creationId="{905959F4-7A7F-47AB-B339-AF4FE856EF0A}"/>
          </ac:spMkLst>
        </pc:spChg>
        <pc:spChg chg="mod">
          <ac:chgData name="Zack Lewis Isriel" userId="0f02f941-67d0-4d77-ba3c-28c0159a2e01" providerId="ADAL" clId="{78C0EA65-1FA6-4A8F-A244-B7741D90155A}" dt="2022-11-06T15:37:21.475" v="509" actId="338"/>
          <ac:spMkLst>
            <pc:docMk/>
            <pc:sldMk cId="4276876969" sldId="384"/>
            <ac:spMk id="5" creationId="{830CEB48-83AA-4406-BB5E-0452F42D5134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0" creationId="{F57FED07-AA50-9071-E191-1FC139A6F8E5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1" creationId="{1681A01A-F6F6-5823-6F04-AA2EE4D993BE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2" creationId="{AB458483-F52E-833E-6232-5F121F3539BF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3" creationId="{7608E21B-46E0-9F47-6A54-5E7F6B857B5D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4" creationId="{F173250A-E0C9-1789-7272-65FCC5F2F600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5" creationId="{CAA576FA-63FC-110B-E5C1-9A0B2CE1AF2A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6" creationId="{43249BBA-1C3E-91DC-AA42-ADF7216BC9AC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7" creationId="{88BAE4A8-E931-DE64-DC65-519F05B7EEC9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8" creationId="{46B98027-1A08-454F-67E7-366708823882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9" creationId="{48C29932-F347-3326-4248-DD57D259F197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20" creationId="{302F419E-9329-C37B-2AEC-C24E740C49A0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21" creationId="{FC9F3C63-9560-88FA-5184-3847CA0D7A3C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22" creationId="{7AEA3598-F260-B332-E53D-3F43DC805600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23" creationId="{9C496C43-7AA1-91B1-C5E8-87583983E4FD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24" creationId="{3DA85610-E656-A29B-2F10-FC3E9324FA8F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25" creationId="{01B9856B-55D8-250F-1A78-AC463CB54D8E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26" creationId="{6BF4F6BB-5B6F-38BA-5835-9343F990EA7F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27" creationId="{5DA4E849-CFFB-8CD6-B214-6352499EABAE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28" creationId="{CE031C02-3AB8-1738-2A9F-E0D22E0C53AF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29" creationId="{9FD52E7C-B151-A378-3C4B-9F2B42D67C84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30" creationId="{69085D9A-07D2-BDB4-85BE-852D002F1551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31" creationId="{1A91C6C0-6547-B33E-B3CB-7D4AB99A841B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32" creationId="{FAFE6FEE-C863-EA57-E466-FC71C95A72F8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33" creationId="{102E7F5F-6C68-9BE3-7D6D-0E0C9D00E6B8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34" creationId="{AAC0D01A-155D-DF3B-7008-745A505361E4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35" creationId="{5F3CAEA7-3E55-259C-0C1D-192C4F7BF0E9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36" creationId="{29E5BB5E-74E8-8000-CF4E-533B60347E95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37" creationId="{E7D8E4B0-F510-60E9-0335-04AE9CAC5A3A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38" creationId="{40A4F571-FD90-9797-750C-483A9FCC89FA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39" creationId="{25281CEB-00DA-5296-EA54-769D6BE42D00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40" creationId="{2B829ED5-190A-249B-357A-6A398279EDAD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41" creationId="{E3358BD9-192C-9BD4-B30F-DA96C0458EDE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42" creationId="{F4E90999-E454-A011-096F-509CBE44DAF2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43" creationId="{990AA00A-F455-8577-E657-B47E38654A39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44" creationId="{5A84208F-3801-ED01-38E0-0EF14ED3A0EA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45" creationId="{F0F55C6A-1140-392F-E7EF-6FDEC238DF23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46" creationId="{F48A4051-96F2-171C-24F9-35440FDEB11F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47" creationId="{B245AC8C-3D3C-EA91-C2A2-8874023ACF4D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48" creationId="{7A80652D-192F-EBB9-10A4-55246E44F8DC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49" creationId="{7BF4E709-5D20-98C5-D294-4E41A586CBA1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50" creationId="{1CED56F4-1CE9-36D8-E314-2121BDEEEC09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51" creationId="{4C403815-AC95-4A9F-F12A-AE9BD5ED020F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52" creationId="{6CA2AD48-0315-2797-DAAD-E9CC73B0856D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53" creationId="{003DF47B-C828-C7C2-7A95-9E01D07D4DA8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54" creationId="{6AA2A178-DB0F-3C50-840C-3646D9DE350C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55" creationId="{F4626A67-389C-8DC4-D00D-30B52029CD55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56" creationId="{0299399D-5E8E-65DC-5D8F-2A0DC2381793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57" creationId="{3BBF7757-BA57-6305-3528-400CDA74938D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58" creationId="{8BDB3957-7921-35F1-1EE7-80A8C448DCBA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59" creationId="{44AB4B8B-86C8-F00B-805F-928C921D9C18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60" creationId="{88B647CC-D1DB-4B02-BEF6-1F49391C60CF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61" creationId="{64DBDAB4-B9BE-316F-44FC-3A09322C29BE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62" creationId="{6DF0CC93-0EBA-B5DF-81C1-194408D0CA3A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63" creationId="{CB354BDD-7886-B317-F16A-1A5CB6BEC4DE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64" creationId="{3EAD3FB5-F041-D95C-B919-2C678C25A689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65" creationId="{82097FDC-3266-8E78-A364-9A20DC1AC9D9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66" creationId="{8C9FAD94-B64B-8B46-747A-5B985192521E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67" creationId="{1ECECA31-B965-BB01-ABC5-AD757C9C2BFF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68" creationId="{F49BF80B-D996-D5B9-F8C0-66F0CC6CBD05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69" creationId="{67C7231E-4F26-B553-C705-68B41254DC3B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70" creationId="{0A1EC311-3B18-F94B-8880-C2E70FD48AE1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71" creationId="{F2207AF8-7B79-5E7A-DE87-1059985336EE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72" creationId="{43DFEE62-4DE7-2977-76AE-5E37C9820B5C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73" creationId="{14C3B5D0-E7BB-25E8-29DA-22A2AB03DF21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74" creationId="{CB80E7C2-A15F-D17C-C190-985E42F9F5E5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75" creationId="{FFF6DDEB-D172-96BB-0DA5-0CD97B2940B2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76" creationId="{19A28247-1F6E-4DB9-7D93-2BD73C1EDF71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77" creationId="{E4DDF29E-2F84-391B-7D5F-8DFFAADDA4AE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78" creationId="{5BFAB155-CBA3-AF8A-91D9-DF80D5A73B56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79" creationId="{8A887C5D-2E5F-7C64-FEB7-0DC015E9B1DD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80" creationId="{646F23E0-EC1A-6B25-0E33-F32C3ED4C200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81" creationId="{632C3A41-2823-1054-E60D-7397290CC454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82" creationId="{E5928192-433D-93A5-F0ED-2BD65B16918F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83" creationId="{21613684-AF86-7909-F7D7-56DB69D6E7C2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84" creationId="{3E4724AF-8B7F-010A-60A2-A40453FE9D24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85" creationId="{DF985FC8-B77E-FAF8-0C1D-F037332CD857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86" creationId="{2C63E702-9BB8-C0AF-0575-051A1C63081B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87" creationId="{9313F3B5-C0C6-5014-17CC-81B30DF1E235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88" creationId="{3C2D0E0E-8F0C-960B-1C33-130FE0DFB8BF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89" creationId="{D3A55724-2F14-47D9-BA22-0FE866A18331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90" creationId="{E40176AC-61C2-E103-2A6C-A436A86D3A95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91" creationId="{22AA0DDF-97CF-B6C8-CBB4-C62040A46460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92" creationId="{3C24A0AF-4175-8429-0109-AD584A8C6594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93" creationId="{5CF1F067-1193-1807-07A3-E8711A9EC749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94" creationId="{BEEF37B3-3348-00DD-AFA2-53234A7C3737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95" creationId="{4CBF7208-FDCA-FCD3-829F-0EBC4B7DACE2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96" creationId="{C7F6D44B-28F0-D519-6EDA-6D947334EC0C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97" creationId="{DE36E2BF-C683-5049-1EF1-12AC3BC1CD2C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98" creationId="{7F23C888-A2BA-E875-730D-41711480F40C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99" creationId="{08B5FA13-3CC0-D7EA-BEC7-178FA52223EB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00" creationId="{DFA61B30-04AB-79F4-B240-90D43351FD1A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01" creationId="{18C49F7E-4D74-891E-CA84-72A780E02456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02" creationId="{70AF7C9C-6747-4005-1293-E404777D3D7D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03" creationId="{4B671258-3797-887D-36AD-F97C0AF51CA8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04" creationId="{42E0376F-06DF-593B-0F95-C1BF9BC735B6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05" creationId="{526CF616-947C-CF8C-6687-416CC60B9B74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06" creationId="{5BF77485-1B46-169D-0C5E-0FB1174153FE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07" creationId="{6AF65BE2-5DEA-FED6-1DB1-CCD6BF94906E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08" creationId="{B622B5FA-68CC-853C-9D8A-1D93684E6F76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09" creationId="{F1863273-581E-FCA1-A519-407171E0EA8F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10" creationId="{D9EFED63-D3C4-C88B-FFF6-E41B8268FFF1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11" creationId="{5B79F1D3-B6F3-E240-C138-9413F3742208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12" creationId="{67892EE6-3FD2-E11F-B46F-970E4E844C8A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13" creationId="{00ECE173-5F9A-90A5-2A25-D3CE9F2FC5E9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14" creationId="{CDE2FBC8-D2ED-8DD3-8D01-1C556D8388B8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15" creationId="{3DCF2656-62C6-EF2A-DB02-29323870D7AA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16" creationId="{7E7AB13A-6C35-AA17-C5A6-760B2712E323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17" creationId="{F3F84D4D-E62F-EEC6-6356-058A52CC4565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18" creationId="{6B274F69-8DD5-86CF-EDF9-5385D92ADCF5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19" creationId="{34E9B4C1-8B1E-D282-EE2D-408D73A597D7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20" creationId="{CE521DF4-7E06-08AF-6828-1DAF5CEF3C56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21" creationId="{75A1C2B1-7E3C-75FB-90D1-A0D4056D9002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22" creationId="{822D792D-A88E-583C-F295-7485A8F77EC9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23" creationId="{63B8BC28-8311-60C1-F73F-0E41757868AC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24" creationId="{FDFA7E01-FA33-FC9F-0552-43E36661FAFA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25" creationId="{9F8BBBC5-3A70-8D05-C3A1-0FCDB7909A8A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26" creationId="{0580A82F-06F9-56C1-D8C1-BEEAA6E41A25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27" creationId="{003D90F5-AFE4-FC32-6095-696A013DCEFE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28" creationId="{AE2E1F29-E622-30D2-7D88-B477A5594F4D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29" creationId="{DD1C713A-72DA-41B9-6930-6273077C37C1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30" creationId="{4C0D08CF-3362-CE05-95CA-2755386E30FF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31" creationId="{9313B9B1-A646-A9BA-D9E7-AADB886DB6D0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32" creationId="{B35D537D-B29E-EDE1-3F7B-FEA7E548C73B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33" creationId="{3842B614-B19D-1891-20AE-350D225CD2EC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34" creationId="{39A7F846-92C2-E278-0A25-9497400D245D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35" creationId="{D61D36B3-9442-5559-979E-ABFA03DBC562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36" creationId="{DFA74BDA-74DA-7C49-C314-27BBD4968096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37" creationId="{E7CB1FB3-C4A0-A254-1589-6A2AD34DA008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38" creationId="{CAABFF07-45E1-23A8-169C-7416C0D44A6C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39" creationId="{9E29FDFF-8EFB-5220-CE69-C9307A40C60E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40" creationId="{524B9337-7DB9-4F6E-A5DC-AD2511F50316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41" creationId="{1AE2E75A-86D5-7332-8F4A-EB0BD95B6B3A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42" creationId="{6BDA2C5B-587C-13FC-181D-03C8D8FC7DA0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43" creationId="{87FDD993-A14C-CBF4-97C8-A4763059A45A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44" creationId="{B45CAC1B-EB9A-B0A6-F6E8-5511E18DDF78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45" creationId="{85385298-B650-1112-B50B-D47A32EBB480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46" creationId="{ED599D61-A709-5900-147B-C6548350E2A6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47" creationId="{ED9C3140-FC33-E6AC-5766-F7DAC36D49B8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48" creationId="{B8BB597D-F3D1-59CA-7540-49F46C8D28D1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49" creationId="{C525653B-EB30-8557-873D-453248B75530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4276876969" sldId="384"/>
            <ac:spMk id="150" creationId="{23ABD384-AEAF-A09F-72A5-572A845F0096}"/>
          </ac:spMkLst>
        </pc:spChg>
        <pc:grpChg chg="mod">
          <ac:chgData name="Zack Lewis Isriel" userId="0f02f941-67d0-4d77-ba3c-28c0159a2e01" providerId="ADAL" clId="{78C0EA65-1FA6-4A8F-A244-B7741D90155A}" dt="2022-11-06T15:37:21.475" v="509" actId="338"/>
          <ac:grpSpMkLst>
            <pc:docMk/>
            <pc:sldMk cId="4276876969" sldId="384"/>
            <ac:grpSpMk id="1" creationId="{00000000-0000-0000-0000-000000000000}"/>
          </ac:grpSpMkLst>
        </pc:grpChg>
        <pc:grpChg chg="del mod">
          <ac:chgData name="Zack Lewis Isriel" userId="0f02f941-67d0-4d77-ba3c-28c0159a2e01" providerId="ADAL" clId="{78C0EA65-1FA6-4A8F-A244-B7741D90155A}" dt="2022-11-06T15:38:41.526" v="511" actId="165"/>
          <ac:grpSpMkLst>
            <pc:docMk/>
            <pc:sldMk cId="4276876969" sldId="384"/>
            <ac:grpSpMk id="9" creationId="{FCBB23D5-B4AC-5F93-ED04-6363002A9E9F}"/>
          </ac:grpSpMkLst>
        </pc:grpChg>
        <pc:graphicFrameChg chg="del">
          <ac:chgData name="Zack Lewis Isriel" userId="0f02f941-67d0-4d77-ba3c-28c0159a2e01" providerId="ADAL" clId="{78C0EA65-1FA6-4A8F-A244-B7741D90155A}" dt="2022-11-06T15:36:02.242" v="508" actId="478"/>
          <ac:graphicFrameMkLst>
            <pc:docMk/>
            <pc:sldMk cId="4276876969" sldId="384"/>
            <ac:graphicFrameMk id="7" creationId="{F474EF6E-9D7B-DFF1-F64B-A638C1FFA1B1}"/>
          </ac:graphicFrameMkLst>
        </pc:graphicFrame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4276876969" sldId="384"/>
            <ac:picMk id="6" creationId="{36E0D980-2037-FD2D-C301-40361BDCABD2}"/>
          </ac:picMkLst>
        </pc:picChg>
        <pc:picChg chg="del mod">
          <ac:chgData name="Zack Lewis Isriel" userId="0f02f941-67d0-4d77-ba3c-28c0159a2e01" providerId="ADAL" clId="{78C0EA65-1FA6-4A8F-A244-B7741D90155A}" dt="2022-11-06T15:37:21.475" v="509" actId="338"/>
          <ac:picMkLst>
            <pc:docMk/>
            <pc:sldMk cId="4276876969" sldId="384"/>
            <ac:picMk id="8" creationId="{04BD7064-C1A8-024B-B198-84F19FBB8A1F}"/>
          </ac:picMkLst>
        </pc:picChg>
        <pc:cxnChg chg="mod">
          <ac:chgData name="Zack Lewis Isriel" userId="0f02f941-67d0-4d77-ba3c-28c0159a2e01" providerId="ADAL" clId="{78C0EA65-1FA6-4A8F-A244-B7741D90155A}" dt="2022-11-06T17:53:30.222" v="1843"/>
          <ac:cxnSpMkLst>
            <pc:docMk/>
            <pc:sldMk cId="4276876969" sldId="384"/>
            <ac:cxnSpMk id="3" creationId="{624713E2-52CC-4D8B-DAE6-9FE7546CE134}"/>
          </ac:cxnSpMkLst>
        </pc:cxnChg>
      </pc:sldChg>
      <pc:sldChg chg="delSp modSp add mod modAnim">
        <pc:chgData name="Zack Lewis Isriel" userId="0f02f941-67d0-4d77-ba3c-28c0159a2e01" providerId="ADAL" clId="{78C0EA65-1FA6-4A8F-A244-B7741D90155A}" dt="2022-11-06T17:53:30.222" v="1843"/>
        <pc:sldMkLst>
          <pc:docMk/>
          <pc:sldMk cId="1580365582" sldId="385"/>
        </pc:sldMkLst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2" creationId="{61E709B1-AAF6-936B-E585-A93F60958494}"/>
          </ac:spMkLst>
        </pc:spChg>
        <pc:spChg chg="mod">
          <ac:chgData name="Zack Lewis Isriel" userId="0f02f941-67d0-4d77-ba3c-28c0159a2e01" providerId="ADAL" clId="{78C0EA65-1FA6-4A8F-A244-B7741D90155A}" dt="2022-11-06T15:43:24.966" v="542" actId="338"/>
          <ac:spMkLst>
            <pc:docMk/>
            <pc:sldMk cId="1580365582" sldId="385"/>
            <ac:spMk id="4" creationId="{905959F4-7A7F-47AB-B339-AF4FE856EF0A}"/>
          </ac:spMkLst>
        </pc:spChg>
        <pc:spChg chg="mod">
          <ac:chgData name="Zack Lewis Isriel" userId="0f02f941-67d0-4d77-ba3c-28c0159a2e01" providerId="ADAL" clId="{78C0EA65-1FA6-4A8F-A244-B7741D90155A}" dt="2022-11-06T15:43:24.966" v="542" actId="338"/>
          <ac:spMkLst>
            <pc:docMk/>
            <pc:sldMk cId="1580365582" sldId="385"/>
            <ac:spMk id="5" creationId="{830CEB48-83AA-4406-BB5E-0452F42D5134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8" creationId="{C87BCF33-0571-4B5F-E99A-C218D602621F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9" creationId="{73341B7B-6FB1-D291-6A87-FA2D5B65AA6D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12" creationId="{6904AC95-C8ED-BE87-E933-317AE4CF8443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13" creationId="{CF7628B5-1D5A-0122-7E79-8270695AFB67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14" creationId="{9E83F9D6-0606-1290-160D-A374B8CC3B92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15" creationId="{B09DE504-C6A0-7F3C-3F45-D61E40870D17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16" creationId="{C822AACD-7998-33EC-2471-B0E39C4E77D6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17" creationId="{2152DD10-A81C-F6BD-EE6C-33310EC802C0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18" creationId="{78B7A260-4E95-CB55-4E7A-9270E78A1602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19" creationId="{B38F01AF-3352-D254-6A3D-12BE7F7DE7CD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20" creationId="{E8CA7259-FF8A-65BF-0120-93D364FD4867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21" creationId="{4716474F-A0EE-8BD7-8814-612628DC606C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22" creationId="{E939FE17-6329-6E9D-C776-C118D71CD038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23" creationId="{DF7BC953-8AC5-CD86-623E-DC56AFDD5446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24" creationId="{ECFA4902-B0A5-ECCB-6DBE-56BF120E094E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25" creationId="{F412C21B-A768-9C33-17C5-1B49F03FB6AC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26" creationId="{4C063B7F-E643-A0DF-6CBC-8F2AD5CEC57F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27" creationId="{F42DD003-9D93-7A4F-09CC-9170E44D5C3E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28" creationId="{34ACDB9C-8A46-B47E-B1AE-BCE7A965B7CC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29" creationId="{8AA74410-C06A-1185-D735-4829A79A6F2A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30" creationId="{92D21C7A-8C1D-2A84-A6F9-912C93F08293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31" creationId="{4BBB6A0D-1187-2FE1-2A60-BEAE1C96D8B7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32" creationId="{BB5E37A3-4E7B-5158-3806-D5CC6AB7BAC8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33" creationId="{EB69B71D-7340-FAAC-7A49-8C1A953AE075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34" creationId="{664513A9-A415-3EFC-6479-9B78F2FAE744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35" creationId="{AD777FE9-AF74-3F6B-2081-D7B07E4219DC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36" creationId="{B4BC3940-C1DE-13A6-9402-B9B088A81B4D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37" creationId="{205F49DC-FA24-C2AE-3D52-6A7DEB8470B2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38" creationId="{AE5370BD-6076-DFC9-E8EE-2419F0306801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39" creationId="{CCB6CA58-84CF-B71F-E7CA-0BA32C928993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40" creationId="{DAE426F1-4E7F-B6B7-23DF-A59C27043FA2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41" creationId="{52A0929A-CF2D-B1EF-C6AF-ABB313EADC2C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42" creationId="{6F0D7392-6E7D-E3B8-A846-B6A528DE25FD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43" creationId="{E6AC7706-E13F-C7FC-B705-047BBFB99D1B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44" creationId="{05EBCB1A-15F2-4F82-8970-1C2D25A8F15D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45" creationId="{284B0C50-C173-FC15-DB61-3E33619D93AD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46" creationId="{AC4EEF9E-F75E-7DFE-67C8-C30F2D8F5D56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47" creationId="{67175B77-274F-F632-F7A1-7E9CEAA80A14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48" creationId="{F582A326-BA6B-6EE1-CF7D-2934F83F5C75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49" creationId="{6A81DC92-DE6D-11BC-4B6A-E136A47D3A68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50" creationId="{8D2BA25D-9550-B40A-6991-769AD8526F85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51" creationId="{221B729E-2548-7AFB-E791-32CAC2AD4D58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52" creationId="{B230B291-92D7-2E9C-6806-F939807A1C37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53" creationId="{9E1AF800-D595-2A22-E2ED-74F7DD400B2C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54" creationId="{37A18621-3173-D38D-0E30-6047071D299B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55" creationId="{C6A82125-41F5-4420-D780-009C9C8C3CB7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56" creationId="{0B7BB343-0350-0193-1C11-F018C7C22F77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57" creationId="{7C49D695-675D-7E53-AEC3-53EECFF99482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58" creationId="{7791ADA4-42A3-00D1-228C-C1448D704D90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59" creationId="{2E0B8D14-00B2-E3EB-97A6-A104DA113102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60" creationId="{4404F7E9-340A-B746-8479-20CF8026FE62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61" creationId="{3F3BC044-9002-B099-91A2-2D29CD5C1F59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62" creationId="{E492F398-C263-EDA1-81AA-8672781AB0B9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63" creationId="{C4EE91ED-04A2-7366-B82D-24886E8AA9A0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64" creationId="{49F4E760-B546-061C-D13D-E2D4526F237B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65" creationId="{07495CCE-53E2-E2F7-E74B-7EAD4B09F33E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66" creationId="{39908BBD-7B9D-B788-47BB-9C7B35492393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67" creationId="{385DA471-C9DB-9874-1F1C-AAF01538308F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68" creationId="{3ADA250C-C5A5-8A26-C60B-620079EA1752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69" creationId="{1D0AC29B-DDD4-7ADF-A8C1-70DE11896C85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70" creationId="{521B0FA2-9D10-2950-12A2-8827A4B078B7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71" creationId="{FAC90201-728F-2B96-4453-1CE614FEAEE2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72" creationId="{3B560FA9-4D30-6B5E-CEDE-28B67A5983DD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73" creationId="{01021217-6E66-284E-7DD8-B930B5810AB7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74" creationId="{E67AF8D1-76A7-9C0B-EE64-0AA12D653D21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75" creationId="{71CD5EC4-C75B-F92F-EA73-8FE05C9DC377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76" creationId="{45314769-F00B-2E22-38BB-1FCE62606FF0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77" creationId="{BACC1713-538F-156E-AECF-561D9A0F40AE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78" creationId="{C8068F3A-CC4F-92A6-155B-7B78C0355198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79" creationId="{E719088D-564A-31CD-DC07-07994A58766C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80" creationId="{56B60599-687A-7506-F098-01EFFD88DA31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81" creationId="{C31F4653-20EC-8C52-2445-B9F31F6DA5CA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82" creationId="{EEE32A15-6778-F363-B9F9-0795EF27C4F3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83" creationId="{4BC785AB-CD11-93F2-2452-0F90F07B70DB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84" creationId="{8A74E89B-653E-F765-8167-95AC949B974A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85" creationId="{57E4EE17-E698-7783-1C19-9B0FD36055BC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86" creationId="{4CE99A68-48BF-0E7D-8A9F-7EDDBC87FA68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87" creationId="{54856AF4-B0C1-9144-09BF-3D15527A7BBA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88" creationId="{BFE1C760-F837-D412-A8B1-2B904B9728F0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89" creationId="{A2F4414E-FB4B-7DA0-32EC-82B083F68AF6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90" creationId="{4AA3E7E7-BD2D-27DA-4B46-623B36821EFC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91" creationId="{8ABC8B16-D467-46E2-22B0-00A77537585C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92" creationId="{81E26984-E783-6B40-691C-86C7B9711051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1580365582" sldId="385"/>
            <ac:spMk id="93" creationId="{56217BA5-6FE9-DB0B-03FE-E795A4BBE0D5}"/>
          </ac:spMkLst>
        </pc:spChg>
        <pc:grpChg chg="mod">
          <ac:chgData name="Zack Lewis Isriel" userId="0f02f941-67d0-4d77-ba3c-28c0159a2e01" providerId="ADAL" clId="{78C0EA65-1FA6-4A8F-A244-B7741D90155A}" dt="2022-11-06T15:43:24.966" v="542" actId="338"/>
          <ac:grpSpMkLst>
            <pc:docMk/>
            <pc:sldMk cId="1580365582" sldId="385"/>
            <ac:grpSpMk id="1" creationId="{00000000-0000-0000-0000-000000000000}"/>
          </ac:grpSpMkLst>
        </pc:grpChg>
        <pc:grpChg chg="del mod">
          <ac:chgData name="Zack Lewis Isriel" userId="0f02f941-67d0-4d77-ba3c-28c0159a2e01" providerId="ADAL" clId="{78C0EA65-1FA6-4A8F-A244-B7741D90155A}" dt="2022-11-06T15:43:28.276" v="543" actId="165"/>
          <ac:grpSpMkLst>
            <pc:docMk/>
            <pc:sldMk cId="1580365582" sldId="385"/>
            <ac:grpSpMk id="11" creationId="{5E1D099A-7FC7-8C32-E056-AED8FBBEF677}"/>
          </ac:grpSpMkLst>
        </pc:grpChg>
        <pc:graphicFrameChg chg="del modGraphic">
          <ac:chgData name="Zack Lewis Isriel" userId="0f02f941-67d0-4d77-ba3c-28c0159a2e01" providerId="ADAL" clId="{78C0EA65-1FA6-4A8F-A244-B7741D90155A}" dt="2022-11-06T15:43:12.422" v="541" actId="478"/>
          <ac:graphicFrameMkLst>
            <pc:docMk/>
            <pc:sldMk cId="1580365582" sldId="385"/>
            <ac:graphicFrameMk id="7" creationId="{3A7E8076-0B9A-2644-66A0-E41779DA2E79}"/>
          </ac:graphicFrameMkLst>
        </pc:graphicFrame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1580365582" sldId="385"/>
            <ac:picMk id="6" creationId="{36E0D980-2037-FD2D-C301-40361BDCABD2}"/>
          </ac:picMkLst>
        </pc:picChg>
        <pc:picChg chg="del mod">
          <ac:chgData name="Zack Lewis Isriel" userId="0f02f941-67d0-4d77-ba3c-28c0159a2e01" providerId="ADAL" clId="{78C0EA65-1FA6-4A8F-A244-B7741D90155A}" dt="2022-11-06T15:43:24.966" v="542" actId="338"/>
          <ac:picMkLst>
            <pc:docMk/>
            <pc:sldMk cId="1580365582" sldId="385"/>
            <ac:picMk id="10" creationId="{A5B67731-8B07-9880-94B8-C68C334A7BD7}"/>
          </ac:picMkLst>
        </pc:picChg>
        <pc:cxnChg chg="mod">
          <ac:chgData name="Zack Lewis Isriel" userId="0f02f941-67d0-4d77-ba3c-28c0159a2e01" providerId="ADAL" clId="{78C0EA65-1FA6-4A8F-A244-B7741D90155A}" dt="2022-11-06T17:53:30.222" v="1843"/>
          <ac:cxnSpMkLst>
            <pc:docMk/>
            <pc:sldMk cId="1580365582" sldId="385"/>
            <ac:cxnSpMk id="3" creationId="{624713E2-52CC-4D8B-DAE6-9FE7546CE134}"/>
          </ac:cxnSpMkLst>
        </pc:cxnChg>
      </pc:sldChg>
      <pc:sldChg chg="addSp delSp modSp add mod modAnim">
        <pc:chgData name="Zack Lewis Isriel" userId="0f02f941-67d0-4d77-ba3c-28c0159a2e01" providerId="ADAL" clId="{78C0EA65-1FA6-4A8F-A244-B7741D90155A}" dt="2022-11-06T17:53:30.222" v="1843"/>
        <pc:sldMkLst>
          <pc:docMk/>
          <pc:sldMk cId="3921359639" sldId="386"/>
        </pc:sldMkLst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3921359639" sldId="386"/>
            <ac:spMk id="2" creationId="{61E709B1-AAF6-936B-E585-A93F60958494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3921359639" sldId="386"/>
            <ac:spMk id="12" creationId="{7ACD5AA0-ED2C-9415-D637-581993CF13A4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3921359639" sldId="386"/>
            <ac:spMk id="13" creationId="{4C9B0402-0925-D5C0-8000-451971090706}"/>
          </ac:spMkLst>
        </pc:spChg>
        <pc:grpChg chg="add mod">
          <ac:chgData name="Zack Lewis Isriel" userId="0f02f941-67d0-4d77-ba3c-28c0159a2e01" providerId="ADAL" clId="{78C0EA65-1FA6-4A8F-A244-B7741D90155A}" dt="2022-11-06T17:53:30.222" v="1843"/>
          <ac:grpSpMkLst>
            <pc:docMk/>
            <pc:sldMk cId="3921359639" sldId="386"/>
            <ac:grpSpMk id="11" creationId="{3DFC0CD7-630B-D4CB-D5E3-BD3BA488B64F}"/>
          </ac:grpSpMkLst>
        </pc:grpChg>
        <pc:graphicFrameChg chg="add mod modGraphic">
          <ac:chgData name="Zack Lewis Isriel" userId="0f02f941-67d0-4d77-ba3c-28c0159a2e01" providerId="ADAL" clId="{78C0EA65-1FA6-4A8F-A244-B7741D90155A}" dt="2022-11-06T17:53:30.222" v="1843"/>
          <ac:graphicFrameMkLst>
            <pc:docMk/>
            <pc:sldMk cId="3921359639" sldId="386"/>
            <ac:graphicFrameMk id="7" creationId="{40B7E46D-7DFE-C053-6A7D-46058429AFCD}"/>
          </ac:graphicFrameMkLst>
        </pc:graphicFrameChg>
        <pc:graphicFrameChg chg="del">
          <ac:chgData name="Zack Lewis Isriel" userId="0f02f941-67d0-4d77-ba3c-28c0159a2e01" providerId="ADAL" clId="{78C0EA65-1FA6-4A8F-A244-B7741D90155A}" dt="2022-11-06T15:46:50.303" v="558" actId="478"/>
          <ac:graphicFrameMkLst>
            <pc:docMk/>
            <pc:sldMk cId="3921359639" sldId="386"/>
            <ac:graphicFrameMk id="8" creationId="{18599AE6-BFD9-6216-1A0A-F203BF4B89B2}"/>
          </ac:graphicFrameMkLst>
        </pc:graphicFrameChg>
        <pc:graphicFrameChg chg="add mod modGraphic">
          <ac:chgData name="Zack Lewis Isriel" userId="0f02f941-67d0-4d77-ba3c-28c0159a2e01" providerId="ADAL" clId="{78C0EA65-1FA6-4A8F-A244-B7741D90155A}" dt="2022-11-06T17:53:30.222" v="1843"/>
          <ac:graphicFrameMkLst>
            <pc:docMk/>
            <pc:sldMk cId="3921359639" sldId="386"/>
            <ac:graphicFrameMk id="9" creationId="{7979ACC0-5FC6-A900-7660-01470AC74BF3}"/>
          </ac:graphicFrameMkLst>
        </pc:graphicFrameChg>
        <pc:graphicFrameChg chg="del modGraphic">
          <ac:chgData name="Zack Lewis Isriel" userId="0f02f941-67d0-4d77-ba3c-28c0159a2e01" providerId="ADAL" clId="{78C0EA65-1FA6-4A8F-A244-B7741D90155A}" dt="2022-11-06T15:47:39.345" v="580" actId="478"/>
          <ac:graphicFrameMkLst>
            <pc:docMk/>
            <pc:sldMk cId="3921359639" sldId="386"/>
            <ac:graphicFrameMk id="10" creationId="{81FA3F82-2DA3-2B74-B883-59D41EF83355}"/>
          </ac:graphicFrameMkLst>
        </pc:graphicFrame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3921359639" sldId="386"/>
            <ac:picMk id="6" creationId="{36E0D980-2037-FD2D-C301-40361BDCABD2}"/>
          </ac:picMkLst>
        </pc:picChg>
        <pc:cxnChg chg="mod">
          <ac:chgData name="Zack Lewis Isriel" userId="0f02f941-67d0-4d77-ba3c-28c0159a2e01" providerId="ADAL" clId="{78C0EA65-1FA6-4A8F-A244-B7741D90155A}" dt="2022-11-06T17:53:30.222" v="1843"/>
          <ac:cxnSpMkLst>
            <pc:docMk/>
            <pc:sldMk cId="3921359639" sldId="386"/>
            <ac:cxnSpMk id="3" creationId="{624713E2-52CC-4D8B-DAE6-9FE7546CE134}"/>
          </ac:cxnSpMkLst>
        </pc:cxnChg>
      </pc:sldChg>
      <pc:sldChg chg="addSp delSp modSp add mod modTransition modAnim">
        <pc:chgData name="Zack Lewis Isriel" userId="0f02f941-67d0-4d77-ba3c-28c0159a2e01" providerId="ADAL" clId="{78C0EA65-1FA6-4A8F-A244-B7741D90155A}" dt="2022-11-06T17:53:30.222" v="1843"/>
        <pc:sldMkLst>
          <pc:docMk/>
          <pc:sldMk cId="1821884824" sldId="387"/>
        </pc:sldMkLst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821884824" sldId="387"/>
            <ac:spMk id="2" creationId="{61E709B1-AAF6-936B-E585-A93F60958494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821884824" sldId="387"/>
            <ac:spMk id="13" creationId="{BE351AD7-E091-D3F2-37E4-C4BE355F2E39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821884824" sldId="387"/>
            <ac:spMk id="14" creationId="{0AE57E31-5E36-AD81-97A1-0A25D8C43619}"/>
          </ac:spMkLst>
        </pc:spChg>
        <pc:grpChg chg="add mod">
          <ac:chgData name="Zack Lewis Isriel" userId="0f02f941-67d0-4d77-ba3c-28c0159a2e01" providerId="ADAL" clId="{78C0EA65-1FA6-4A8F-A244-B7741D90155A}" dt="2022-11-06T17:53:30.222" v="1843"/>
          <ac:grpSpMkLst>
            <pc:docMk/>
            <pc:sldMk cId="1821884824" sldId="387"/>
            <ac:grpSpMk id="12" creationId="{306751F5-106F-B340-3DB8-F3BFADB80C18}"/>
          </ac:grpSpMkLst>
        </pc:grpChg>
        <pc:graphicFrameChg chg="del">
          <ac:chgData name="Zack Lewis Isriel" userId="0f02f941-67d0-4d77-ba3c-28c0159a2e01" providerId="ADAL" clId="{78C0EA65-1FA6-4A8F-A244-B7741D90155A}" dt="2022-11-06T15:49:04.292" v="598" actId="478"/>
          <ac:graphicFrameMkLst>
            <pc:docMk/>
            <pc:sldMk cId="1821884824" sldId="387"/>
            <ac:graphicFrameMk id="7" creationId="{84F8E6E4-C166-DAF9-9653-EE94C6572CCF}"/>
          </ac:graphicFrameMkLst>
        </pc:graphicFrameChg>
        <pc:graphicFrameChg chg="del">
          <ac:chgData name="Zack Lewis Isriel" userId="0f02f941-67d0-4d77-ba3c-28c0159a2e01" providerId="ADAL" clId="{78C0EA65-1FA6-4A8F-A244-B7741D90155A}" dt="2022-11-06T16:26:35.107" v="896" actId="478"/>
          <ac:graphicFrameMkLst>
            <pc:docMk/>
            <pc:sldMk cId="1821884824" sldId="387"/>
            <ac:graphicFrameMk id="8" creationId="{49531A19-E750-1C72-595E-7F6DD6AA1515}"/>
          </ac:graphicFrameMkLst>
        </pc:graphicFrameChg>
        <pc:graphicFrameChg chg="add mod modGraphic">
          <ac:chgData name="Zack Lewis Isriel" userId="0f02f941-67d0-4d77-ba3c-28c0159a2e01" providerId="ADAL" clId="{78C0EA65-1FA6-4A8F-A244-B7741D90155A}" dt="2022-11-06T17:53:30.222" v="1843"/>
          <ac:graphicFrameMkLst>
            <pc:docMk/>
            <pc:sldMk cId="1821884824" sldId="387"/>
            <ac:graphicFrameMk id="9" creationId="{001AD85B-B197-672A-9452-B100D8ECED52}"/>
          </ac:graphicFrameMkLst>
        </pc:graphicFrameChg>
        <pc:graphicFrameChg chg="add del mod">
          <ac:chgData name="Zack Lewis Isriel" userId="0f02f941-67d0-4d77-ba3c-28c0159a2e01" providerId="ADAL" clId="{78C0EA65-1FA6-4A8F-A244-B7741D90155A}" dt="2022-11-06T16:26:25.584" v="893"/>
          <ac:graphicFrameMkLst>
            <pc:docMk/>
            <pc:sldMk cId="1821884824" sldId="387"/>
            <ac:graphicFrameMk id="10" creationId="{EE4EB93B-FD37-BDB2-FE0E-F7961CCE2D1A}"/>
          </ac:graphicFrameMkLst>
        </pc:graphicFrameChg>
        <pc:graphicFrameChg chg="add mod modGraphic">
          <ac:chgData name="Zack Lewis Isriel" userId="0f02f941-67d0-4d77-ba3c-28c0159a2e01" providerId="ADAL" clId="{78C0EA65-1FA6-4A8F-A244-B7741D90155A}" dt="2022-11-06T17:53:30.222" v="1843"/>
          <ac:graphicFrameMkLst>
            <pc:docMk/>
            <pc:sldMk cId="1821884824" sldId="387"/>
            <ac:graphicFrameMk id="11" creationId="{1A994DB4-FBCE-4C7F-6ACA-222E539FFD9E}"/>
          </ac:graphicFrameMkLst>
        </pc:graphicFrame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1821884824" sldId="387"/>
            <ac:picMk id="6" creationId="{36E0D980-2037-FD2D-C301-40361BDCABD2}"/>
          </ac:picMkLst>
        </pc:picChg>
        <pc:cxnChg chg="mod">
          <ac:chgData name="Zack Lewis Isriel" userId="0f02f941-67d0-4d77-ba3c-28c0159a2e01" providerId="ADAL" clId="{78C0EA65-1FA6-4A8F-A244-B7741D90155A}" dt="2022-11-06T17:53:30.222" v="1843"/>
          <ac:cxnSpMkLst>
            <pc:docMk/>
            <pc:sldMk cId="1821884824" sldId="387"/>
            <ac:cxnSpMk id="3" creationId="{624713E2-52CC-4D8B-DAE6-9FE7546CE134}"/>
          </ac:cxnSpMkLst>
        </pc:cxnChg>
      </pc:sldChg>
      <pc:sldChg chg="add del setBg">
        <pc:chgData name="Zack Lewis Isriel" userId="0f02f941-67d0-4d77-ba3c-28c0159a2e01" providerId="ADAL" clId="{78C0EA65-1FA6-4A8F-A244-B7741D90155A}" dt="2022-11-06T16:24:21.729" v="830" actId="2696"/>
        <pc:sldMkLst>
          <pc:docMk/>
          <pc:sldMk cId="95854342" sldId="388"/>
        </pc:sldMkLst>
      </pc:sldChg>
      <pc:sldChg chg="modSp add mod ord">
        <pc:chgData name="Zack Lewis Isriel" userId="0f02f941-67d0-4d77-ba3c-28c0159a2e01" providerId="ADAL" clId="{78C0EA65-1FA6-4A8F-A244-B7741D90155A}" dt="2022-11-06T17:53:30.222" v="1843"/>
        <pc:sldMkLst>
          <pc:docMk/>
          <pc:sldMk cId="1337318413" sldId="388"/>
        </pc:sldMkLst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337318413" sldId="388"/>
            <ac:spMk id="2" creationId="{0F1344F6-AF61-CAEF-5CAA-9543C99C3EC1}"/>
          </ac:spMkLst>
        </pc:sp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1337318413" sldId="388"/>
            <ac:picMk id="6" creationId="{C062DD6D-7F02-81AD-691F-5DCF6B2B64CE}"/>
          </ac:picMkLst>
        </pc:picChg>
        <pc:cxnChg chg="mod">
          <ac:chgData name="Zack Lewis Isriel" userId="0f02f941-67d0-4d77-ba3c-28c0159a2e01" providerId="ADAL" clId="{78C0EA65-1FA6-4A8F-A244-B7741D90155A}" dt="2022-11-06T17:53:30.222" v="1843"/>
          <ac:cxnSpMkLst>
            <pc:docMk/>
            <pc:sldMk cId="1337318413" sldId="388"/>
            <ac:cxnSpMk id="3" creationId="{B827CE4D-919C-D772-050B-BCC94D43DBEE}"/>
          </ac:cxnSpMkLst>
        </pc:cxnChg>
      </pc:sldChg>
      <pc:sldChg chg="modSp add mod ord">
        <pc:chgData name="Zack Lewis Isriel" userId="0f02f941-67d0-4d77-ba3c-28c0159a2e01" providerId="ADAL" clId="{78C0EA65-1FA6-4A8F-A244-B7741D90155A}" dt="2022-11-06T17:53:30.222" v="1843"/>
        <pc:sldMkLst>
          <pc:docMk/>
          <pc:sldMk cId="4235479336" sldId="389"/>
        </pc:sldMkLst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4235479336" sldId="389"/>
            <ac:spMk id="2" creationId="{0F1344F6-AF61-CAEF-5CAA-9543C99C3EC1}"/>
          </ac:spMkLst>
        </pc:sp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4235479336" sldId="389"/>
            <ac:picMk id="6" creationId="{C062DD6D-7F02-81AD-691F-5DCF6B2B64CE}"/>
          </ac:picMkLst>
        </pc:picChg>
        <pc:cxnChg chg="mod">
          <ac:chgData name="Zack Lewis Isriel" userId="0f02f941-67d0-4d77-ba3c-28c0159a2e01" providerId="ADAL" clId="{78C0EA65-1FA6-4A8F-A244-B7741D90155A}" dt="2022-11-06T17:53:30.222" v="1843"/>
          <ac:cxnSpMkLst>
            <pc:docMk/>
            <pc:sldMk cId="4235479336" sldId="389"/>
            <ac:cxnSpMk id="3" creationId="{B827CE4D-919C-D772-050B-BCC94D43DBEE}"/>
          </ac:cxnSpMkLst>
        </pc:cxnChg>
      </pc:sldChg>
      <pc:sldChg chg="delSp modSp add mod modAnim">
        <pc:chgData name="Zack Lewis Isriel" userId="0f02f941-67d0-4d77-ba3c-28c0159a2e01" providerId="ADAL" clId="{78C0EA65-1FA6-4A8F-A244-B7741D90155A}" dt="2022-11-06T17:53:30.222" v="1843"/>
        <pc:sldMkLst>
          <pc:docMk/>
          <pc:sldMk cId="2094875872" sldId="390"/>
        </pc:sldMkLst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2" creationId="{61E709B1-AAF6-936B-E585-A93F60958494}"/>
          </ac:spMkLst>
        </pc:spChg>
        <pc:spChg chg="mod">
          <ac:chgData name="Zack Lewis Isriel" userId="0f02f941-67d0-4d77-ba3c-28c0159a2e01" providerId="ADAL" clId="{78C0EA65-1FA6-4A8F-A244-B7741D90155A}" dt="2022-11-06T16:39:17.516" v="1049" actId="338"/>
          <ac:spMkLst>
            <pc:docMk/>
            <pc:sldMk cId="2094875872" sldId="390"/>
            <ac:spMk id="4" creationId="{905959F4-7A7F-47AB-B339-AF4FE856EF0A}"/>
          </ac:spMkLst>
        </pc:spChg>
        <pc:spChg chg="mod">
          <ac:chgData name="Zack Lewis Isriel" userId="0f02f941-67d0-4d77-ba3c-28c0159a2e01" providerId="ADAL" clId="{78C0EA65-1FA6-4A8F-A244-B7741D90155A}" dt="2022-11-06T16:39:17.516" v="1049" actId="338"/>
          <ac:spMkLst>
            <pc:docMk/>
            <pc:sldMk cId="2094875872" sldId="390"/>
            <ac:spMk id="5" creationId="{830CEB48-83AA-4406-BB5E-0452F42D5134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10" creationId="{B0D25706-67F4-A860-506A-C572DA54D235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11" creationId="{307EC5E5-702D-6921-571D-8A7237F55059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12" creationId="{A41E698F-E5FA-3ACE-FF36-CE2E5CA933E4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13" creationId="{7C85CA3D-21D5-D142-8703-7FC1312509A0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14" creationId="{ADE834CC-291A-5008-1398-5B57F9A180FE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15" creationId="{EED69D00-D973-6112-5FD0-E5DDB85B67A0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16" creationId="{605140C9-4848-5C2D-5FDE-FF18B343F6D7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17" creationId="{A37C3A1B-8B54-2F31-8C9A-2CCE5A3B50A1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18" creationId="{6F150284-6DC4-3309-4530-B56BA2F49265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19" creationId="{5955F63B-BBE2-0CF9-04CB-1EEBDA1CC678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20" creationId="{2929F30A-32F0-D27A-78A8-C5F5F4A53AB4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21" creationId="{791C0B3F-5C09-318F-DD90-616D71C98CA4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22" creationId="{2D9405DF-6010-A320-401F-AEAE23EE78CB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23" creationId="{C54439D7-E3F2-3125-A16A-C4F294355A76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24" creationId="{C079F0BE-D2C8-430C-184A-56C4BC8A838A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25" creationId="{F6C650E8-0861-C83C-C61B-02863AEE7585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26" creationId="{396A2850-CCFC-C7AE-F375-5F62C48C7A35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27" creationId="{B8882559-2824-3C84-F14A-2DED6A496390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28" creationId="{3ADB9BA0-01C2-7A3A-BE90-AAD1F7649E59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29" creationId="{7B565AE1-9169-EFBD-1E7C-7CB67B23D2D9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30" creationId="{95D545C0-CF7F-F793-1631-2C8F17537ACA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31" creationId="{9C5CD17B-1238-153F-C7D6-0E19029AF308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32" creationId="{2F8D2342-43CA-94C0-706E-2E696260860D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33" creationId="{DB153BCF-8C55-CA5A-90CE-D32ED336CFD5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34" creationId="{26148D3B-DB78-F580-75F4-995B51E87188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35" creationId="{F7A73B9A-8767-2428-A3D0-C24AC0B9E3F8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36" creationId="{CAF554A8-3A40-CE82-3DA9-1A2422C0FF2D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37" creationId="{2A2F35DF-9257-A83F-DBB2-AFB614351C87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38" creationId="{F9C696AC-FAC8-0521-B054-D57A676BD6EA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39" creationId="{C877FDC2-4D56-6129-8686-47BC81B3BAC2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40" creationId="{327F6960-BF73-3B5E-CC12-EAF758D2B731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41" creationId="{081E357D-AFDA-FD86-5CDF-91265B63414C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42" creationId="{7E1714C7-BA6E-557D-1820-67E8217C33E3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43" creationId="{A3602379-739A-E2B4-CA8F-844276855D3F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44" creationId="{E303A078-03B5-0339-AE48-26267E3255EF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45" creationId="{5AC9EEBC-C6C8-3D69-EDF2-CDE75BD2C620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46" creationId="{DD7A6E5D-0E1B-865D-9FBF-A96A61077EB3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47" creationId="{7BA7FC91-EFA8-11DE-C306-DDFA1053ACF7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48" creationId="{C13044E8-D9B4-C5A5-A820-7818F34B10F5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49" creationId="{8AA2B327-DFD6-3D78-EAC0-4DBF30D57FE9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50" creationId="{E66A74FD-0085-E504-0580-DAF9F8EE2AFE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51" creationId="{D0FC357E-9D0B-1B0C-597D-CD71471FAAB3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52" creationId="{4AB74C6A-6A18-D5BB-D617-0222F975F4B0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53" creationId="{606CCEAA-A914-65DB-ACA9-D775E8C66BE6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54" creationId="{BA5BA236-AB9B-76B9-3D5D-20D6D21B4553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55" creationId="{276FC66D-977B-CBAB-C5A1-C162DEA8CDE6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56" creationId="{C755146A-37CC-73A2-026C-2D5A0C721D31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57" creationId="{47E7ACA3-13D8-E63C-B340-42ED5665F647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58" creationId="{0A11F9CA-54D9-8FBE-3C4C-6619103B29C7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59" creationId="{09AEB4B9-1F38-13DE-35AA-816F16A9BF6B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60" creationId="{D332AFC0-704A-43A0-B732-6E388796D99A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61" creationId="{950AC5A1-149B-EAE2-0AAA-8581FB7C9747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62" creationId="{724DEFCA-0F5E-85D0-763B-D1826A5B2E55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63" creationId="{22389D6D-4234-67FA-93AC-FF60D60788D5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64" creationId="{2BA5FDBF-4ED2-136E-D953-59A76200CFFF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65" creationId="{06B3F131-D9A7-0343-117B-4585F144621E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66" creationId="{0BDC9214-CE5E-4449-3197-87E1636230B9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67" creationId="{9D273977-8205-D8A0-930E-FFB333634A92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68" creationId="{62816CA4-B26D-2F42-65A0-798DF72E5287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69" creationId="{2DC650BB-029F-E1E6-C559-890C1AB4FE23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70" creationId="{3839A496-534A-B3CB-6F2B-0A54C0FD7BA7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71" creationId="{8D92E88D-1B8A-4E37-A38E-5575A34C917C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72" creationId="{00685EAD-C95E-DA3C-0142-757587516678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73" creationId="{07B72C83-4FD8-3F6B-E1FE-487875804ED7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74" creationId="{3E15D673-5630-9491-EC79-B2C3A3C55769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75" creationId="{9AF26C36-D91A-DEA1-5376-3F544C750D7D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76" creationId="{8C4CB20A-9E67-0A75-6586-A962BBBEC098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77" creationId="{A55510FF-4F5B-3F8B-CE9E-FF9DB16D1D0F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78" creationId="{66E4DE6E-EE89-D2A5-0EA6-694EA0F68E20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79" creationId="{D122ED36-602C-BFBE-21C6-FD8735B7E5C2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80" creationId="{54269A1D-0093-9649-F9FF-B43D62A47A45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81" creationId="{304AA508-0554-F93E-334C-B701CA5DADDA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82" creationId="{AF289B69-65FD-7EFA-8A6C-E07C6AB5A694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83" creationId="{16727A4B-613B-7674-01EA-6E75EBCE2486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84" creationId="{5ACAA6D3-5BA8-A8F6-2350-7B5C00037AC6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85" creationId="{ED7546AF-F892-AA32-7A1A-65707E6D3CAE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86" creationId="{B2BCDF40-78A0-ACDD-E9A8-BE673E83D8D9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87" creationId="{86F7A80F-8004-F7D2-E6B0-45E37F755BA0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88" creationId="{D88A6F15-088C-A6B8-0A33-FC0D2BE66AE1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89" creationId="{C3A544DC-B90E-1219-A94D-86D4DFB41563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90" creationId="{F3E8BC81-15B4-02EC-3CB6-22F8F9752B2D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91" creationId="{99CE1036-7697-BC13-DEF2-74203AAD6E51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92" creationId="{62654735-4641-287C-C8A5-B562590E6AC0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93" creationId="{E3493E44-0A4C-C5FD-AAEE-4623FFD539B5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94" creationId="{0268E09E-5B82-0702-82B4-E2139813C921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95" creationId="{4A4094E1-6256-B0E2-AE9E-D50A26D981FB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96" creationId="{8B8181ED-BD2B-F415-0D6D-CDEB30BF3FB3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97" creationId="{33302DB9-DE0E-9EC0-198B-DC6F90D5458E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98" creationId="{68806A54-B310-2826-F38A-3997A1E431EE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99" creationId="{D05DFD34-FAFA-CE53-68BC-13A44483D471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100" creationId="{EB88E683-1145-D4F6-1228-51C7216BDFCF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101" creationId="{5F3A5DC1-426A-488F-13F7-20DE62099F0C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102" creationId="{98D4DB92-0D6C-2897-A2F7-EF76C5CD832A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103" creationId="{EA5D4B64-1FC4-DA7E-9BC9-7ED43E8744EE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104" creationId="{24A4D2B7-BB80-74E5-BBAA-050B31052427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105" creationId="{F47F056B-1F9D-D001-5916-FDB0785A3B08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106" creationId="{E567D575-5355-8B62-9CFE-8762038223F3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107" creationId="{BE9301AB-BAEB-5E32-E930-67A2B6FD7D49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108" creationId="{B4231A8B-BAE1-EC33-60EB-FE20494A58C4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109" creationId="{C475F22C-941A-425D-2426-130417EEA3BA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110" creationId="{A6A7526F-1421-958F-0ECF-70368BD0C976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111" creationId="{4153F8AB-C1A3-D6AA-7F4B-E3C1A3E9AF23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112" creationId="{29F5CAE0-A291-058B-9E79-876CDA4820A8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113" creationId="{E9B37DAC-9B2D-170D-30A2-400BFAD4F258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114" creationId="{CD684384-7B4F-40C9-A88D-208FBC5F196E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115" creationId="{31E6EB08-3440-8CE6-CF79-AE76C119BF05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116" creationId="{19A25884-BE72-B06A-D2D1-3E52FD57CCC0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117" creationId="{94CF8A07-F0E4-830B-EED9-B5FC9BB4B170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118" creationId="{A99E3121-D211-57FF-39D4-B0B6FB3C3B15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119" creationId="{E1EC8885-8E22-5B7A-38A9-D0F06D4DB198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120" creationId="{FD93D096-CEF8-70F9-88BA-3EF9F997643E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121" creationId="{4A590737-845D-4285-C274-C8FA272B4ECC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122" creationId="{1AAD0CFE-F651-218F-D5D4-2913ED07D45C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094875872" sldId="390"/>
            <ac:spMk id="123" creationId="{B31B0121-7736-678C-18FF-CBBD1CC47E54}"/>
          </ac:spMkLst>
        </pc:spChg>
        <pc:grpChg chg="mod">
          <ac:chgData name="Zack Lewis Isriel" userId="0f02f941-67d0-4d77-ba3c-28c0159a2e01" providerId="ADAL" clId="{78C0EA65-1FA6-4A8F-A244-B7741D90155A}" dt="2022-11-06T16:39:17.516" v="1049" actId="338"/>
          <ac:grpSpMkLst>
            <pc:docMk/>
            <pc:sldMk cId="2094875872" sldId="390"/>
            <ac:grpSpMk id="1" creationId="{00000000-0000-0000-0000-000000000000}"/>
          </ac:grpSpMkLst>
        </pc:grpChg>
        <pc:grpChg chg="del mod">
          <ac:chgData name="Zack Lewis Isriel" userId="0f02f941-67d0-4d77-ba3c-28c0159a2e01" providerId="ADAL" clId="{78C0EA65-1FA6-4A8F-A244-B7741D90155A}" dt="2022-11-06T16:39:20.639" v="1050" actId="165"/>
          <ac:grpSpMkLst>
            <pc:docMk/>
            <pc:sldMk cId="2094875872" sldId="390"/>
            <ac:grpSpMk id="8" creationId="{BFE9AA9A-D3FD-5C96-9725-7EC7775F7687}"/>
          </ac:grpSpMkLst>
        </pc:grpChg>
        <pc:graphicFrameChg chg="del modGraphic">
          <ac:chgData name="Zack Lewis Isriel" userId="0f02f941-67d0-4d77-ba3c-28c0159a2e01" providerId="ADAL" clId="{78C0EA65-1FA6-4A8F-A244-B7741D90155A}" dt="2022-11-06T16:38:56.915" v="1047" actId="478"/>
          <ac:graphicFrameMkLst>
            <pc:docMk/>
            <pc:sldMk cId="2094875872" sldId="390"/>
            <ac:graphicFrameMk id="9" creationId="{C9D40381-57AA-7280-AEFA-6DCF368E5ED8}"/>
          </ac:graphicFrameMkLst>
        </pc:graphicFrame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2094875872" sldId="390"/>
            <ac:picMk id="6" creationId="{36E0D980-2037-FD2D-C301-40361BDCABD2}"/>
          </ac:picMkLst>
        </pc:picChg>
        <pc:picChg chg="del mod">
          <ac:chgData name="Zack Lewis Isriel" userId="0f02f941-67d0-4d77-ba3c-28c0159a2e01" providerId="ADAL" clId="{78C0EA65-1FA6-4A8F-A244-B7741D90155A}" dt="2022-11-06T16:39:17.516" v="1049" actId="338"/>
          <ac:picMkLst>
            <pc:docMk/>
            <pc:sldMk cId="2094875872" sldId="390"/>
            <ac:picMk id="7" creationId="{96EBBA3E-2EE5-D72A-2619-D9F73EBFB6D2}"/>
          </ac:picMkLst>
        </pc:picChg>
        <pc:cxnChg chg="mod">
          <ac:chgData name="Zack Lewis Isriel" userId="0f02f941-67d0-4d77-ba3c-28c0159a2e01" providerId="ADAL" clId="{78C0EA65-1FA6-4A8F-A244-B7741D90155A}" dt="2022-11-06T17:53:30.222" v="1843"/>
          <ac:cxnSpMkLst>
            <pc:docMk/>
            <pc:sldMk cId="2094875872" sldId="390"/>
            <ac:cxnSpMk id="3" creationId="{624713E2-52CC-4D8B-DAE6-9FE7546CE134}"/>
          </ac:cxnSpMkLst>
        </pc:cxnChg>
      </pc:sldChg>
      <pc:sldChg chg="addSp delSp modSp add mod modAnim">
        <pc:chgData name="Zack Lewis Isriel" userId="0f02f941-67d0-4d77-ba3c-28c0159a2e01" providerId="ADAL" clId="{78C0EA65-1FA6-4A8F-A244-B7741D90155A}" dt="2022-11-06T17:53:30.222" v="1843"/>
        <pc:sldMkLst>
          <pc:docMk/>
          <pc:sldMk cId="2583424711" sldId="391"/>
        </pc:sldMkLst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2" creationId="{61E709B1-AAF6-936B-E585-A93F60958494}"/>
          </ac:spMkLst>
        </pc:spChg>
        <pc:spChg chg="mod">
          <ac:chgData name="Zack Lewis Isriel" userId="0f02f941-67d0-4d77-ba3c-28c0159a2e01" providerId="ADAL" clId="{78C0EA65-1FA6-4A8F-A244-B7741D90155A}" dt="2022-11-06T16:39:40.228" v="1051" actId="338"/>
          <ac:spMkLst>
            <pc:docMk/>
            <pc:sldMk cId="2583424711" sldId="391"/>
            <ac:spMk id="4" creationId="{905959F4-7A7F-47AB-B339-AF4FE856EF0A}"/>
          </ac:spMkLst>
        </pc:spChg>
        <pc:spChg chg="mod">
          <ac:chgData name="Zack Lewis Isriel" userId="0f02f941-67d0-4d77-ba3c-28c0159a2e01" providerId="ADAL" clId="{78C0EA65-1FA6-4A8F-A244-B7741D90155A}" dt="2022-11-06T16:39:40.228" v="1051" actId="338"/>
          <ac:spMkLst>
            <pc:docMk/>
            <pc:sldMk cId="2583424711" sldId="391"/>
            <ac:spMk id="5" creationId="{830CEB48-83AA-4406-BB5E-0452F42D5134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10" creationId="{FF69ADB1-3EAA-E0DE-D1BE-77631220EC6E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11" creationId="{3EBB8D9A-667A-71EB-D10F-C33212E879C5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12" creationId="{85CADD63-AC29-A3A7-36A4-CF5739CA7858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13" creationId="{8CDE694C-DC6B-2EFF-AE0C-00A8CC29065B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14" creationId="{53E0F107-806D-3275-CA04-B0D3729FBEAF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15" creationId="{D7D312C3-3C42-8410-77A7-988CA5C470C3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16" creationId="{080271B6-1FE7-2DAF-D349-916391A944C4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17" creationId="{9475DA90-D9C3-14D0-C7DB-37FA9DBF6EE6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18" creationId="{986DFA12-71F7-B842-39C1-2EBC4FE99AC4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19" creationId="{66A60384-DB76-5629-B750-1648D1D50880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20" creationId="{6E738F58-57C8-F7FD-82C4-BC44A3B01292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21" creationId="{26C27D9B-CC7D-AFA7-555B-92CB2A3BC3E2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22" creationId="{8B24727C-B78C-907F-39DB-6017A1C0595D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23" creationId="{AE95E0D1-3827-F4A9-1776-2FF45EF5DD88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24" creationId="{0D92B20A-33DA-E676-EEB2-0366377E3274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25" creationId="{13770ABB-83F7-2E40-D88F-535AA2859AFF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26" creationId="{BF482A68-B57E-65BB-B400-102B0F6BCCCA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27" creationId="{3AA2DD37-36E2-49A9-5A11-7E7F18F467C6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28" creationId="{3DD185A9-2A90-E97E-6FC0-FA6972FFA522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29" creationId="{2F035797-9F01-38B5-5C88-91ABA0BEBD78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30" creationId="{41CB50A9-EE36-1289-BFA9-46E10EEDCA2A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31" creationId="{7E684057-D00D-BE06-9019-C4ACE8A693D0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32" creationId="{ABA1EDAA-7AE1-62CC-BB8E-189CC0E3F542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33" creationId="{437CFBE4-3D81-EA01-699E-B9F97D7AC700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34" creationId="{1148964A-394E-5CCF-D321-B218ECA78B7B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35" creationId="{FC7B821A-1E8C-7117-5A8F-B143522B4041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36" creationId="{F5390107-2617-7FF6-22D1-2D0951FBC11A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37" creationId="{C6AAC4C9-43ED-5D65-817A-1DD7A79B6530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38" creationId="{866CB282-41C3-1220-CDBD-224ABCD60027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39" creationId="{798E7365-575C-03C9-1B12-A97C14871A0C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40" creationId="{8FA5B360-5612-DD97-2987-99D5DFEBBE81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41" creationId="{4FCE6ECF-B1AA-55E4-1C29-81DABB4C3510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42" creationId="{53F8D3CB-CDAB-384F-3A54-E85B2990663B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43" creationId="{034FC50E-00ED-8E28-EBBB-909F6C4E1C28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44" creationId="{8EDC8D47-ADF3-E298-CF01-7D0A9E7412E6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45" creationId="{680E7F77-28A8-D5D2-DD61-DDC58B9DF6E6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46" creationId="{954D58C5-FF70-8746-F88F-BD939D028566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47" creationId="{FF8D599D-8A88-F0FF-295B-354EF97C67F8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48" creationId="{C4F53049-1D63-25A5-B8A9-2ED547D3BB12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49" creationId="{B5178DD7-0811-5C68-76A1-41ACEB68026B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50" creationId="{8A819EE1-FC91-016D-96CC-FE3204B912B3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51" creationId="{850C57F8-70E3-D4E0-90BD-50D913AF59A7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52" creationId="{1169F33D-8F7D-C4E5-363E-82B54FAC9092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53" creationId="{25A745F8-0C53-F85E-71C7-DA01E983365B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54" creationId="{D1D7267E-7BE1-D194-B0CE-C8510502D956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55" creationId="{CBCCF314-6F5D-FC2A-787C-85EC0147AC5C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56" creationId="{DE24C81C-1AE7-5A8A-35F2-501361F1A9D0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57" creationId="{59B4FBE2-428B-59C7-3223-0FF92899A54A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58" creationId="{6040CCD8-3928-8758-C2DC-0F984C12FBA6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59" creationId="{884E3195-75A1-1DD4-950A-12A0D6A38062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60" creationId="{9F048A37-1C5A-BE79-F4CB-3CDA6138E226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61" creationId="{D6070B8D-4339-91C2-9079-2988EF4ED4D6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62" creationId="{69D560D2-59EC-CEF2-685F-BAC81C1B6144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63" creationId="{200EDCF6-9FEA-4C51-CF41-30D772C5F2FD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64" creationId="{FFAE131A-F4F5-249D-7B28-615EFE996598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65" creationId="{49229385-5606-84AC-04B8-9618BC495712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66" creationId="{9FD868EA-4B59-3E0F-E8CF-81422E3378BA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67" creationId="{4FE4279D-AA20-261E-92ED-AAFA285365BA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68" creationId="{E18E2134-6E34-04FB-4671-483F28421720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69" creationId="{F9F5A791-410E-A444-942B-6E65FD107673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70" creationId="{C6F982DF-B1A8-0A4B-1F79-0789B235669A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71" creationId="{BCA42067-0FC5-3648-026D-57EB4D088DA6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72" creationId="{CC67710F-E5F7-FADE-9EBE-7BF1803854D9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73" creationId="{585043F2-D556-42ED-553A-F3812E2673E0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74" creationId="{2E88532D-6E73-A95B-7070-760DD63938EA}"/>
          </ac:spMkLst>
        </pc:spChg>
        <pc:spChg chg="mod topLvl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75" creationId="{7976AAFD-A468-DCE7-4FF9-DA22406A717D}"/>
          </ac:spMkLst>
        </pc:spChg>
        <pc:spChg chg="add mod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76" creationId="{CD9CA0C3-FCA5-6A7E-BA75-008D03FEC7AA}"/>
          </ac:spMkLst>
        </pc:spChg>
        <pc:spChg chg="add mod">
          <ac:chgData name="Zack Lewis Isriel" userId="0f02f941-67d0-4d77-ba3c-28c0159a2e01" providerId="ADAL" clId="{78C0EA65-1FA6-4A8F-A244-B7741D90155A}" dt="2022-11-06T17:53:30.222" v="1843"/>
          <ac:spMkLst>
            <pc:docMk/>
            <pc:sldMk cId="2583424711" sldId="391"/>
            <ac:spMk id="77" creationId="{B57DF696-8AF2-25A5-3F55-C7845A3627D6}"/>
          </ac:spMkLst>
        </pc:spChg>
        <pc:grpChg chg="mod">
          <ac:chgData name="Zack Lewis Isriel" userId="0f02f941-67d0-4d77-ba3c-28c0159a2e01" providerId="ADAL" clId="{78C0EA65-1FA6-4A8F-A244-B7741D90155A}" dt="2022-11-06T16:39:40.228" v="1051" actId="338"/>
          <ac:grpSpMkLst>
            <pc:docMk/>
            <pc:sldMk cId="2583424711" sldId="391"/>
            <ac:grpSpMk id="1" creationId="{00000000-0000-0000-0000-000000000000}"/>
          </ac:grpSpMkLst>
        </pc:grpChg>
        <pc:grpChg chg="del mod">
          <ac:chgData name="Zack Lewis Isriel" userId="0f02f941-67d0-4d77-ba3c-28c0159a2e01" providerId="ADAL" clId="{78C0EA65-1FA6-4A8F-A244-B7741D90155A}" dt="2022-11-06T16:39:42.634" v="1052" actId="165"/>
          <ac:grpSpMkLst>
            <pc:docMk/>
            <pc:sldMk cId="2583424711" sldId="391"/>
            <ac:grpSpMk id="9" creationId="{AAB3D87F-2BF2-4B27-A91A-5C99745B178A}"/>
          </ac:grpSpMkLst>
        </pc:grpChg>
        <pc:graphicFrameChg chg="del">
          <ac:chgData name="Zack Lewis Isriel" userId="0f02f941-67d0-4d77-ba3c-28c0159a2e01" providerId="ADAL" clId="{78C0EA65-1FA6-4A8F-A244-B7741D90155A}" dt="2022-11-06T16:38:53.603" v="1045" actId="478"/>
          <ac:graphicFrameMkLst>
            <pc:docMk/>
            <pc:sldMk cId="2583424711" sldId="391"/>
            <ac:graphicFrameMk id="8" creationId="{FFC309F3-DCD4-2CB8-18FA-88BEDCC5EECE}"/>
          </ac:graphicFrameMkLst>
        </pc:graphicFrame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2583424711" sldId="391"/>
            <ac:picMk id="6" creationId="{36E0D980-2037-FD2D-C301-40361BDCABD2}"/>
          </ac:picMkLst>
        </pc:picChg>
        <pc:picChg chg="del mod">
          <ac:chgData name="Zack Lewis Isriel" userId="0f02f941-67d0-4d77-ba3c-28c0159a2e01" providerId="ADAL" clId="{78C0EA65-1FA6-4A8F-A244-B7741D90155A}" dt="2022-11-06T16:39:40.228" v="1051" actId="338"/>
          <ac:picMkLst>
            <pc:docMk/>
            <pc:sldMk cId="2583424711" sldId="391"/>
            <ac:picMk id="7" creationId="{265F56C6-BE51-A338-CE97-95D5561FAD9C}"/>
          </ac:picMkLst>
        </pc:picChg>
        <pc:cxnChg chg="mod">
          <ac:chgData name="Zack Lewis Isriel" userId="0f02f941-67d0-4d77-ba3c-28c0159a2e01" providerId="ADAL" clId="{78C0EA65-1FA6-4A8F-A244-B7741D90155A}" dt="2022-11-06T17:53:30.222" v="1843"/>
          <ac:cxnSpMkLst>
            <pc:docMk/>
            <pc:sldMk cId="2583424711" sldId="391"/>
            <ac:cxnSpMk id="3" creationId="{624713E2-52CC-4D8B-DAE6-9FE7546CE134}"/>
          </ac:cxnSpMkLst>
        </pc:cxnChg>
      </pc:sldChg>
      <pc:sldChg chg="addSp delSp modSp mod">
        <pc:chgData name="Zack Lewis Isriel" userId="0f02f941-67d0-4d77-ba3c-28c0159a2e01" providerId="ADAL" clId="{78C0EA65-1FA6-4A8F-A244-B7741D90155A}" dt="2022-11-06T19:57:37.286" v="3493" actId="208"/>
        <pc:sldMkLst>
          <pc:docMk/>
          <pc:sldMk cId="1644336998" sldId="392"/>
        </pc:sldMkLst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k cId="1644336998" sldId="392"/>
            <ac:spMk id="2" creationId="{61E709B1-AAF6-936B-E585-A93F60958494}"/>
          </ac:spMkLst>
        </pc:spChg>
        <pc:spChg chg="del">
          <ac:chgData name="Zack Lewis Isriel" userId="0f02f941-67d0-4d77-ba3c-28c0159a2e01" providerId="ADAL" clId="{78C0EA65-1FA6-4A8F-A244-B7741D90155A}" dt="2022-11-06T19:40:04.692" v="2957" actId="478"/>
          <ac:spMkLst>
            <pc:docMk/>
            <pc:sldMk cId="1644336998" sldId="392"/>
            <ac:spMk id="4" creationId="{905959F4-7A7F-47AB-B339-AF4FE856EF0A}"/>
          </ac:spMkLst>
        </pc:spChg>
        <pc:spChg chg="del mod">
          <ac:chgData name="Zack Lewis Isriel" userId="0f02f941-67d0-4d77-ba3c-28c0159a2e01" providerId="ADAL" clId="{78C0EA65-1FA6-4A8F-A244-B7741D90155A}" dt="2022-11-06T19:27:08.115" v="2605" actId="478"/>
          <ac:spMkLst>
            <pc:docMk/>
            <pc:sldMk cId="1644336998" sldId="392"/>
            <ac:spMk id="8" creationId="{40AABF7C-DBFC-70E2-E1AF-031D6A40A928}"/>
          </ac:spMkLst>
        </pc:spChg>
        <pc:spChg chg="mod">
          <ac:chgData name="Zack Lewis Isriel" userId="0f02f941-67d0-4d77-ba3c-28c0159a2e01" providerId="ADAL" clId="{78C0EA65-1FA6-4A8F-A244-B7741D90155A}" dt="2022-11-06T19:57:37.286" v="3493" actId="208"/>
          <ac:spMkLst>
            <pc:docMk/>
            <pc:sldMk cId="1644336998" sldId="392"/>
            <ac:spMk id="9" creationId="{5B24D5BD-E6CD-927B-B196-EE78D2AD1A34}"/>
          </ac:spMkLst>
        </pc:spChg>
        <pc:spChg chg="add del">
          <ac:chgData name="Zack Lewis Isriel" userId="0f02f941-67d0-4d77-ba3c-28c0159a2e01" providerId="ADAL" clId="{78C0EA65-1FA6-4A8F-A244-B7741D90155A}" dt="2022-11-06T19:31:09.897" v="2741" actId="22"/>
          <ac:spMkLst>
            <pc:docMk/>
            <pc:sldMk cId="1644336998" sldId="392"/>
            <ac:spMk id="13" creationId="{0F7D1775-1201-3988-9C37-A7BE454365D7}"/>
          </ac:spMkLst>
        </pc:spChg>
        <pc:spChg chg="add del mod">
          <ac:chgData name="Zack Lewis Isriel" userId="0f02f941-67d0-4d77-ba3c-28c0159a2e01" providerId="ADAL" clId="{78C0EA65-1FA6-4A8F-A244-B7741D90155A}" dt="2022-11-06T19:31:41.887" v="2745" actId="478"/>
          <ac:spMkLst>
            <pc:docMk/>
            <pc:sldMk cId="1644336998" sldId="392"/>
            <ac:spMk id="15" creationId="{A8253F51-F9A3-8A6D-AE55-F92F35B4C4CE}"/>
          </ac:spMkLst>
        </pc:spChg>
        <pc:spChg chg="add mod">
          <ac:chgData name="Zack Lewis Isriel" userId="0f02f941-67d0-4d77-ba3c-28c0159a2e01" providerId="ADAL" clId="{78C0EA65-1FA6-4A8F-A244-B7741D90155A}" dt="2022-11-06T19:40:13.186" v="2962"/>
          <ac:spMkLst>
            <pc:docMk/>
            <pc:sldMk cId="1644336998" sldId="392"/>
            <ac:spMk id="20" creationId="{5CD83A85-751E-F8C6-DC0C-B4F133FF2725}"/>
          </ac:spMkLst>
        </pc:spChg>
        <pc:graphicFrameChg chg="add del mod">
          <ac:chgData name="Zack Lewis Isriel" userId="0f02f941-67d0-4d77-ba3c-28c0159a2e01" providerId="ADAL" clId="{78C0EA65-1FA6-4A8F-A244-B7741D90155A}" dt="2022-11-06T19:27:11.480" v="2607"/>
          <ac:graphicFrameMkLst>
            <pc:docMk/>
            <pc:sldMk cId="1644336998" sldId="392"/>
            <ac:graphicFrameMk id="10" creationId="{C4C9C103-6AF4-F69A-8500-9D7555E9376E}"/>
          </ac:graphicFrameMkLst>
        </pc:graphicFrameChg>
        <pc:graphicFrameChg chg="add mod modGraphic">
          <ac:chgData name="Zack Lewis Isriel" userId="0f02f941-67d0-4d77-ba3c-28c0159a2e01" providerId="ADAL" clId="{78C0EA65-1FA6-4A8F-A244-B7741D90155A}" dt="2022-11-06T19:35:59.455" v="2842"/>
          <ac:graphicFrameMkLst>
            <pc:docMk/>
            <pc:sldMk cId="1644336998" sldId="392"/>
            <ac:graphicFrameMk id="11" creationId="{3D8CA781-8E1D-8844-1E74-88BD23A731EE}"/>
          </ac:graphicFrameMkLst>
        </pc:graphicFrameChg>
        <pc:graphicFrameChg chg="add del mod">
          <ac:chgData name="Zack Lewis Isriel" userId="0f02f941-67d0-4d77-ba3c-28c0159a2e01" providerId="ADAL" clId="{78C0EA65-1FA6-4A8F-A244-B7741D90155A}" dt="2022-11-06T19:33:26.259" v="2761" actId="478"/>
          <ac:graphicFrameMkLst>
            <pc:docMk/>
            <pc:sldMk cId="1644336998" sldId="392"/>
            <ac:graphicFrameMk id="16" creationId="{C1AF7953-81B7-2A84-1167-43E14290153B}"/>
          </ac:graphicFrameMkLst>
        </pc:graphicFrameChg>
        <pc:graphicFrameChg chg="add del mod">
          <ac:chgData name="Zack Lewis Isriel" userId="0f02f941-67d0-4d77-ba3c-28c0159a2e01" providerId="ADAL" clId="{78C0EA65-1FA6-4A8F-A244-B7741D90155A}" dt="2022-11-06T19:33:28.515" v="2762" actId="478"/>
          <ac:graphicFrameMkLst>
            <pc:docMk/>
            <pc:sldMk cId="1644336998" sldId="392"/>
            <ac:graphicFrameMk id="17" creationId="{F5E57FA5-5C64-A7C0-E59A-3A5797F97FED}"/>
          </ac:graphicFrameMkLst>
        </pc:graphicFrameChg>
        <pc:graphicFrameChg chg="add mod modGraphic">
          <ac:chgData name="Zack Lewis Isriel" userId="0f02f941-67d0-4d77-ba3c-28c0159a2e01" providerId="ADAL" clId="{78C0EA65-1FA6-4A8F-A244-B7741D90155A}" dt="2022-11-06T19:37:14.458" v="2853" actId="1076"/>
          <ac:graphicFrameMkLst>
            <pc:docMk/>
            <pc:sldMk cId="1644336998" sldId="392"/>
            <ac:graphicFrameMk id="18" creationId="{C667ACF9-67A1-5337-AEEB-DB466AD879D2}"/>
          </ac:graphicFrameMkLst>
        </pc:graphicFrameChg>
        <pc:graphicFrameChg chg="add mod modGraphic">
          <ac:chgData name="Zack Lewis Isriel" userId="0f02f941-67d0-4d77-ba3c-28c0159a2e01" providerId="ADAL" clId="{78C0EA65-1FA6-4A8F-A244-B7741D90155A}" dt="2022-11-06T19:54:25.417" v="3488" actId="20577"/>
          <ac:graphicFrameMkLst>
            <pc:docMk/>
            <pc:sldMk cId="1644336998" sldId="392"/>
            <ac:graphicFrameMk id="19" creationId="{9D310644-058F-5F74-1429-2D0F63B5143D}"/>
          </ac:graphicFrameMkLst>
        </pc:graphicFrame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1644336998" sldId="392"/>
            <ac:picMk id="6" creationId="{36E0D980-2037-FD2D-C301-40361BDCABD2}"/>
          </ac:picMkLst>
        </pc:picChg>
        <pc:cxnChg chg="mod">
          <ac:chgData name="Zack Lewis Isriel" userId="0f02f941-67d0-4d77-ba3c-28c0159a2e01" providerId="ADAL" clId="{78C0EA65-1FA6-4A8F-A244-B7741D90155A}" dt="2022-11-06T17:53:30.222" v="1843"/>
          <ac:cxnSpMkLst>
            <pc:docMk/>
            <pc:sldMk cId="1644336998" sldId="392"/>
            <ac:cxnSpMk id="3" creationId="{624713E2-52CC-4D8B-DAE6-9FE7546CE134}"/>
          </ac:cxnSpMkLst>
        </pc:cxnChg>
      </pc:sldChg>
      <pc:sldChg chg="addSp delSp modSp mod">
        <pc:chgData name="Zack Lewis Isriel" userId="0f02f941-67d0-4d77-ba3c-28c0159a2e01" providerId="ADAL" clId="{78C0EA65-1FA6-4A8F-A244-B7741D90155A}" dt="2022-11-06T19:40:12.035" v="2961"/>
        <pc:sldMkLst>
          <pc:docMk/>
          <pc:sldMk cId="1030792095" sldId="393"/>
        </pc:sldMkLst>
        <pc:spChg chg="mod">
          <ac:chgData name="Zack Lewis Isriel" userId="0f02f941-67d0-4d77-ba3c-28c0159a2e01" providerId="ADAL" clId="{78C0EA65-1FA6-4A8F-A244-B7741D90155A}" dt="2022-11-06T19:23:47.606" v="2569" actId="20577"/>
          <ac:spMkLst>
            <pc:docMk/>
            <pc:sldMk cId="1030792095" sldId="393"/>
            <ac:spMk id="2" creationId="{61E709B1-AAF6-936B-E585-A93F60958494}"/>
          </ac:spMkLst>
        </pc:spChg>
        <pc:spChg chg="del">
          <ac:chgData name="Zack Lewis Isriel" userId="0f02f941-67d0-4d77-ba3c-28c0159a2e01" providerId="ADAL" clId="{78C0EA65-1FA6-4A8F-A244-B7741D90155A}" dt="2022-11-06T19:40:06.852" v="2958" actId="478"/>
          <ac:spMkLst>
            <pc:docMk/>
            <pc:sldMk cId="1030792095" sldId="393"/>
            <ac:spMk id="4" creationId="{905959F4-7A7F-47AB-B339-AF4FE856EF0A}"/>
          </ac:spMkLst>
        </pc:spChg>
        <pc:spChg chg="add del mod">
          <ac:chgData name="Zack Lewis Isriel" userId="0f02f941-67d0-4d77-ba3c-28c0159a2e01" providerId="ADAL" clId="{78C0EA65-1FA6-4A8F-A244-B7741D90155A}" dt="2022-11-06T19:26:11.274" v="2597" actId="478"/>
          <ac:spMkLst>
            <pc:docMk/>
            <pc:sldMk cId="1030792095" sldId="393"/>
            <ac:spMk id="7" creationId="{0A721583-B2B7-CF80-CD9A-DE22719BF700}"/>
          </ac:spMkLst>
        </pc:spChg>
        <pc:spChg chg="add mod">
          <ac:chgData name="Zack Lewis Isriel" userId="0f02f941-67d0-4d77-ba3c-28c0159a2e01" providerId="ADAL" clId="{78C0EA65-1FA6-4A8F-A244-B7741D90155A}" dt="2022-11-06T19:40:12.035" v="2961"/>
          <ac:spMkLst>
            <pc:docMk/>
            <pc:sldMk cId="1030792095" sldId="393"/>
            <ac:spMk id="13" creationId="{102297A0-E654-9524-F84D-90097F2EB8CF}"/>
          </ac:spMkLst>
        </pc:spChg>
        <pc:graphicFrameChg chg="add del mod">
          <ac:chgData name="Zack Lewis Isriel" userId="0f02f941-67d0-4d77-ba3c-28c0159a2e01" providerId="ADAL" clId="{78C0EA65-1FA6-4A8F-A244-B7741D90155A}" dt="2022-11-06T19:25:04.998" v="2591"/>
          <ac:graphicFrameMkLst>
            <pc:docMk/>
            <pc:sldMk cId="1030792095" sldId="393"/>
            <ac:graphicFrameMk id="8" creationId="{8E987175-7184-6906-6F10-BF7E64C4EB10}"/>
          </ac:graphicFrameMkLst>
        </pc:graphicFrameChg>
        <pc:graphicFrameChg chg="add mod modGraphic">
          <ac:chgData name="Zack Lewis Isriel" userId="0f02f941-67d0-4d77-ba3c-28c0159a2e01" providerId="ADAL" clId="{78C0EA65-1FA6-4A8F-A244-B7741D90155A}" dt="2022-11-06T19:36:21.419" v="2847" actId="1076"/>
          <ac:graphicFrameMkLst>
            <pc:docMk/>
            <pc:sldMk cId="1030792095" sldId="393"/>
            <ac:graphicFrameMk id="9" creationId="{09D70944-8948-9051-94DA-B38F8385BF17}"/>
          </ac:graphicFrameMkLst>
        </pc:graphicFrameChg>
        <pc:graphicFrameChg chg="add mod modGraphic">
          <ac:chgData name="Zack Lewis Isriel" userId="0f02f941-67d0-4d77-ba3c-28c0159a2e01" providerId="ADAL" clId="{78C0EA65-1FA6-4A8F-A244-B7741D90155A}" dt="2022-11-06T19:36:08.128" v="2844"/>
          <ac:graphicFrameMkLst>
            <pc:docMk/>
            <pc:sldMk cId="1030792095" sldId="393"/>
            <ac:graphicFrameMk id="10" creationId="{3E8CA082-9C83-D618-6079-02A9E222A588}"/>
          </ac:graphicFrameMkLst>
        </pc:graphicFrameChg>
        <pc:graphicFrameChg chg="add mod modGraphic">
          <ac:chgData name="Zack Lewis Isriel" userId="0f02f941-67d0-4d77-ba3c-28c0159a2e01" providerId="ADAL" clId="{78C0EA65-1FA6-4A8F-A244-B7741D90155A}" dt="2022-11-06T19:36:09.578" v="2845"/>
          <ac:graphicFrameMkLst>
            <pc:docMk/>
            <pc:sldMk cId="1030792095" sldId="393"/>
            <ac:graphicFrameMk id="11" creationId="{DD9F31C8-619F-37C9-B17E-26B26CDD35BB}"/>
          </ac:graphicFrameMkLst>
        </pc:graphicFrameChg>
        <pc:graphicFrameChg chg="add mod modGraphic">
          <ac:chgData name="Zack Lewis Isriel" userId="0f02f941-67d0-4d77-ba3c-28c0159a2e01" providerId="ADAL" clId="{78C0EA65-1FA6-4A8F-A244-B7741D90155A}" dt="2022-11-06T19:36:11.743" v="2846"/>
          <ac:graphicFrameMkLst>
            <pc:docMk/>
            <pc:sldMk cId="1030792095" sldId="393"/>
            <ac:graphicFrameMk id="12" creationId="{BFE2F4BF-2085-BD4B-CF41-54167FEFCBFF}"/>
          </ac:graphicFrameMkLst>
        </pc:graphicFrame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k cId="1030792095" sldId="393"/>
            <ac:picMk id="6" creationId="{36E0D980-2037-FD2D-C301-40361BDCABD2}"/>
          </ac:picMkLst>
        </pc:picChg>
        <pc:cxnChg chg="mod">
          <ac:chgData name="Zack Lewis Isriel" userId="0f02f941-67d0-4d77-ba3c-28c0159a2e01" providerId="ADAL" clId="{78C0EA65-1FA6-4A8F-A244-B7741D90155A}" dt="2022-11-06T17:53:30.222" v="1843"/>
          <ac:cxnSpMkLst>
            <pc:docMk/>
            <pc:sldMk cId="1030792095" sldId="393"/>
            <ac:cxnSpMk id="3" creationId="{624713E2-52CC-4D8B-DAE6-9FE7546CE134}"/>
          </ac:cxnSpMkLst>
        </pc:cxnChg>
      </pc:sldChg>
      <pc:sldChg chg="addSp delSp modSp add del mod">
        <pc:chgData name="Zack Lewis Isriel" userId="0f02f941-67d0-4d77-ba3c-28c0159a2e01" providerId="ADAL" clId="{78C0EA65-1FA6-4A8F-A244-B7741D90155A}" dt="2022-11-06T16:57:56.453" v="1168" actId="47"/>
        <pc:sldMkLst>
          <pc:docMk/>
          <pc:sldMk cId="976555868" sldId="394"/>
        </pc:sldMkLst>
        <pc:spChg chg="mod ord">
          <ac:chgData name="Zack Lewis Isriel" userId="0f02f941-67d0-4d77-ba3c-28c0159a2e01" providerId="ADAL" clId="{78C0EA65-1FA6-4A8F-A244-B7741D90155A}" dt="2022-11-06T16:57:26.214" v="1166" actId="338"/>
          <ac:spMkLst>
            <pc:docMk/>
            <pc:sldMk cId="976555868" sldId="394"/>
            <ac:spMk id="2" creationId="{61E709B1-AAF6-936B-E585-A93F60958494}"/>
          </ac:spMkLst>
        </pc:spChg>
        <pc:spChg chg="mod">
          <ac:chgData name="Zack Lewis Isriel" userId="0f02f941-67d0-4d77-ba3c-28c0159a2e01" providerId="ADAL" clId="{78C0EA65-1FA6-4A8F-A244-B7741D90155A}" dt="2022-11-06T16:57:26.214" v="1166" actId="338"/>
          <ac:spMkLst>
            <pc:docMk/>
            <pc:sldMk cId="976555868" sldId="394"/>
            <ac:spMk id="5" creationId="{830CEB48-83AA-4406-BB5E-0452F42D5134}"/>
          </ac:spMkLst>
        </pc:spChg>
        <pc:spChg chg="mod topLvl">
          <ac:chgData name="Zack Lewis Isriel" userId="0f02f941-67d0-4d77-ba3c-28c0159a2e01" providerId="ADAL" clId="{78C0EA65-1FA6-4A8F-A244-B7741D90155A}" dt="2022-11-06T16:57:01.574" v="1163" actId="338"/>
          <ac:spMkLst>
            <pc:docMk/>
            <pc:sldMk cId="976555868" sldId="394"/>
            <ac:spMk id="10" creationId="{C3AF09C1-E35A-3D35-87E8-B90271E51553}"/>
          </ac:spMkLst>
        </pc:spChg>
        <pc:spChg chg="mod topLvl">
          <ac:chgData name="Zack Lewis Isriel" userId="0f02f941-67d0-4d77-ba3c-28c0159a2e01" providerId="ADAL" clId="{78C0EA65-1FA6-4A8F-A244-B7741D90155A}" dt="2022-11-06T16:57:01.574" v="1163" actId="338"/>
          <ac:spMkLst>
            <pc:docMk/>
            <pc:sldMk cId="976555868" sldId="394"/>
            <ac:spMk id="11" creationId="{B1A50707-C1B4-08A8-D5B6-AFD3E728C4A1}"/>
          </ac:spMkLst>
        </pc:spChg>
        <pc:spChg chg="mod topLvl">
          <ac:chgData name="Zack Lewis Isriel" userId="0f02f941-67d0-4d77-ba3c-28c0159a2e01" providerId="ADAL" clId="{78C0EA65-1FA6-4A8F-A244-B7741D90155A}" dt="2022-11-06T16:57:01.574" v="1163" actId="338"/>
          <ac:spMkLst>
            <pc:docMk/>
            <pc:sldMk cId="976555868" sldId="394"/>
            <ac:spMk id="12" creationId="{9A3D1287-076A-F85B-26B9-ED27BD69E965}"/>
          </ac:spMkLst>
        </pc:spChg>
        <pc:spChg chg="add del mod">
          <ac:chgData name="Zack Lewis Isriel" userId="0f02f941-67d0-4d77-ba3c-28c0159a2e01" providerId="ADAL" clId="{78C0EA65-1FA6-4A8F-A244-B7741D90155A}" dt="2022-11-06T16:55:51.504" v="1129" actId="478"/>
          <ac:spMkLst>
            <pc:docMk/>
            <pc:sldMk cId="976555868" sldId="394"/>
            <ac:spMk id="13" creationId="{8E16C43E-E81B-0517-7C8A-1098A61EFB36}"/>
          </ac:spMkLst>
        </pc:spChg>
        <pc:spChg chg="mod topLvl">
          <ac:chgData name="Zack Lewis Isriel" userId="0f02f941-67d0-4d77-ba3c-28c0159a2e01" providerId="ADAL" clId="{78C0EA65-1FA6-4A8F-A244-B7741D90155A}" dt="2022-11-06T16:57:01.574" v="1163" actId="338"/>
          <ac:spMkLst>
            <pc:docMk/>
            <pc:sldMk cId="976555868" sldId="394"/>
            <ac:spMk id="14" creationId="{753F3A7A-6763-6A67-D2FD-AC26CA6CE4E1}"/>
          </ac:spMkLst>
        </pc:spChg>
        <pc:spChg chg="mod topLvl">
          <ac:chgData name="Zack Lewis Isriel" userId="0f02f941-67d0-4d77-ba3c-28c0159a2e01" providerId="ADAL" clId="{78C0EA65-1FA6-4A8F-A244-B7741D90155A}" dt="2022-11-06T16:57:28.043" v="1167" actId="165"/>
          <ac:spMkLst>
            <pc:docMk/>
            <pc:sldMk cId="976555868" sldId="394"/>
            <ac:spMk id="18" creationId="{F03E496C-652C-4DAF-4D53-601F3D268BA2}"/>
          </ac:spMkLst>
        </pc:spChg>
        <pc:grpChg chg="mod">
          <ac:chgData name="Zack Lewis Isriel" userId="0f02f941-67d0-4d77-ba3c-28c0159a2e01" providerId="ADAL" clId="{78C0EA65-1FA6-4A8F-A244-B7741D90155A}" dt="2022-11-06T16:57:26.214" v="1166" actId="338"/>
          <ac:grpSpMkLst>
            <pc:docMk/>
            <pc:sldMk cId="976555868" sldId="394"/>
            <ac:grpSpMk id="1" creationId="{00000000-0000-0000-0000-000000000000}"/>
          </ac:grpSpMkLst>
        </pc:grpChg>
        <pc:grpChg chg="del mod">
          <ac:chgData name="Zack Lewis Isriel" userId="0f02f941-67d0-4d77-ba3c-28c0159a2e01" providerId="ADAL" clId="{78C0EA65-1FA6-4A8F-A244-B7741D90155A}" dt="2022-11-06T16:56:52.729" v="1162" actId="165"/>
          <ac:grpSpMkLst>
            <pc:docMk/>
            <pc:sldMk cId="976555868" sldId="394"/>
            <ac:grpSpMk id="8" creationId="{F85EA9A2-3CF9-AEC8-C906-E3C6DF385B38}"/>
          </ac:grpSpMkLst>
        </pc:grpChg>
        <pc:grpChg chg="add del mod">
          <ac:chgData name="Zack Lewis Isriel" userId="0f02f941-67d0-4d77-ba3c-28c0159a2e01" providerId="ADAL" clId="{78C0EA65-1FA6-4A8F-A244-B7741D90155A}" dt="2022-11-06T16:57:13.815" v="1165" actId="478"/>
          <ac:grpSpMkLst>
            <pc:docMk/>
            <pc:sldMk cId="976555868" sldId="394"/>
            <ac:grpSpMk id="15" creationId="{0233C64A-59AF-FED0-4FE8-C93B9971EA24}"/>
          </ac:grpSpMkLst>
        </pc:grpChg>
        <pc:grpChg chg="del mod">
          <ac:chgData name="Zack Lewis Isriel" userId="0f02f941-67d0-4d77-ba3c-28c0159a2e01" providerId="ADAL" clId="{78C0EA65-1FA6-4A8F-A244-B7741D90155A}" dt="2022-11-06T16:57:28.043" v="1167" actId="165"/>
          <ac:grpSpMkLst>
            <pc:docMk/>
            <pc:sldMk cId="976555868" sldId="394"/>
            <ac:grpSpMk id="17" creationId="{FB8F6217-A67B-1D3F-A8DD-51AE711D7C6E}"/>
          </ac:grpSpMkLst>
        </pc:grpChg>
        <pc:picChg chg="del mod">
          <ac:chgData name="Zack Lewis Isriel" userId="0f02f941-67d0-4d77-ba3c-28c0159a2e01" providerId="ADAL" clId="{78C0EA65-1FA6-4A8F-A244-B7741D90155A}" dt="2022-11-06T16:55:48.163" v="1126" actId="478"/>
          <ac:picMkLst>
            <pc:docMk/>
            <pc:sldMk cId="976555868" sldId="394"/>
            <ac:picMk id="4" creationId="{8BAD7B2E-90D6-A14D-1A74-ED3A899A2494}"/>
          </ac:picMkLst>
        </pc:picChg>
        <pc:picChg chg="del mod ord">
          <ac:chgData name="Zack Lewis Isriel" userId="0f02f941-67d0-4d77-ba3c-28c0159a2e01" providerId="ADAL" clId="{78C0EA65-1FA6-4A8F-A244-B7741D90155A}" dt="2022-11-06T16:56:50.335" v="1161" actId="338"/>
          <ac:picMkLst>
            <pc:docMk/>
            <pc:sldMk cId="976555868" sldId="394"/>
            <ac:picMk id="6" creationId="{D6C86CAC-D5DA-D4EB-3C44-8D92A8AD56EC}"/>
          </ac:picMkLst>
        </pc:picChg>
        <pc:picChg chg="del">
          <ac:chgData name="Zack Lewis Isriel" userId="0f02f941-67d0-4d77-ba3c-28c0159a2e01" providerId="ADAL" clId="{78C0EA65-1FA6-4A8F-A244-B7741D90155A}" dt="2022-11-06T16:54:54.483" v="1114" actId="478"/>
          <ac:picMkLst>
            <pc:docMk/>
            <pc:sldMk cId="976555868" sldId="394"/>
            <ac:picMk id="7" creationId="{158E8A7C-356C-4C41-97F6-2DA92DCA8DBA}"/>
          </ac:picMkLst>
        </pc:picChg>
        <pc:picChg chg="del mod">
          <ac:chgData name="Zack Lewis Isriel" userId="0f02f941-67d0-4d77-ba3c-28c0159a2e01" providerId="ADAL" clId="{78C0EA65-1FA6-4A8F-A244-B7741D90155A}" dt="2022-11-06T16:57:26.214" v="1166" actId="338"/>
          <ac:picMkLst>
            <pc:docMk/>
            <pc:sldMk cId="976555868" sldId="394"/>
            <ac:picMk id="16" creationId="{4D3F9762-F408-ABFB-165D-8E843A2E5BE3}"/>
          </ac:picMkLst>
        </pc:picChg>
        <pc:picChg chg="mod topLvl">
          <ac:chgData name="Zack Lewis Isriel" userId="0f02f941-67d0-4d77-ba3c-28c0159a2e01" providerId="ADAL" clId="{78C0EA65-1FA6-4A8F-A244-B7741D90155A}" dt="2022-11-06T16:57:01.574" v="1163" actId="338"/>
          <ac:picMkLst>
            <pc:docMk/>
            <pc:sldMk cId="976555868" sldId="394"/>
            <ac:picMk id="14341" creationId="{B20259F0-D0DB-5B9A-8C52-8C292124601B}"/>
          </ac:picMkLst>
        </pc:picChg>
        <pc:picChg chg="mod topLvl">
          <ac:chgData name="Zack Lewis Isriel" userId="0f02f941-67d0-4d77-ba3c-28c0159a2e01" providerId="ADAL" clId="{78C0EA65-1FA6-4A8F-A244-B7741D90155A}" dt="2022-11-06T16:57:28.043" v="1167" actId="165"/>
          <ac:picMkLst>
            <pc:docMk/>
            <pc:sldMk cId="976555868" sldId="394"/>
            <ac:picMk id="14348" creationId="{7EDF530C-E1CB-6B0D-B9E7-2028A9AE0C45}"/>
          </ac:picMkLst>
        </pc:picChg>
        <pc:cxnChg chg="del">
          <ac:chgData name="Zack Lewis Isriel" userId="0f02f941-67d0-4d77-ba3c-28c0159a2e01" providerId="ADAL" clId="{78C0EA65-1FA6-4A8F-A244-B7741D90155A}" dt="2022-11-06T16:56:00.303" v="1131" actId="478"/>
          <ac:cxnSpMkLst>
            <pc:docMk/>
            <pc:sldMk cId="976555868" sldId="394"/>
            <ac:cxnSpMk id="3" creationId="{624713E2-52CC-4D8B-DAE6-9FE7546CE134}"/>
          </ac:cxnSpMkLst>
        </pc:cxnChg>
        <pc:cxnChg chg="add del mod">
          <ac:chgData name="Zack Lewis Isriel" userId="0f02f941-67d0-4d77-ba3c-28c0159a2e01" providerId="ADAL" clId="{78C0EA65-1FA6-4A8F-A244-B7741D90155A}" dt="2022-11-06T16:55:50.182" v="1127" actId="478"/>
          <ac:cxnSpMkLst>
            <pc:docMk/>
            <pc:sldMk cId="976555868" sldId="394"/>
            <ac:cxnSpMk id="9" creationId="{A984D7E5-D187-0E75-9772-0E9357703B4A}"/>
          </ac:cxnSpMkLst>
        </pc:cxnChg>
      </pc:sldChg>
      <pc:sldChg chg="new del">
        <pc:chgData name="Zack Lewis Isriel" userId="0f02f941-67d0-4d77-ba3c-28c0159a2e01" providerId="ADAL" clId="{78C0EA65-1FA6-4A8F-A244-B7741D90155A}" dt="2022-11-06T17:16:00.695" v="1171" actId="2696"/>
        <pc:sldMkLst>
          <pc:docMk/>
          <pc:sldMk cId="1804127610" sldId="394"/>
        </pc:sldMkLst>
      </pc:sldChg>
      <pc:sldChg chg="delSp add mod">
        <pc:chgData name="Zack Lewis Isriel" userId="0f02f941-67d0-4d77-ba3c-28c0159a2e01" providerId="ADAL" clId="{78C0EA65-1FA6-4A8F-A244-B7741D90155A}" dt="2022-11-06T18:13:29.082" v="1940" actId="478"/>
        <pc:sldMkLst>
          <pc:docMk/>
          <pc:sldMk cId="4057798188" sldId="394"/>
        </pc:sldMkLst>
        <pc:picChg chg="del">
          <ac:chgData name="Zack Lewis Isriel" userId="0f02f941-67d0-4d77-ba3c-28c0159a2e01" providerId="ADAL" clId="{78C0EA65-1FA6-4A8F-A244-B7741D90155A}" dt="2022-11-06T18:13:29.082" v="1940" actId="478"/>
          <ac:picMkLst>
            <pc:docMk/>
            <pc:sldMk cId="4057798188" sldId="394"/>
            <ac:picMk id="14" creationId="{3AD0834F-F4EF-B8DA-A14A-B1AE21AD58AA}"/>
          </ac:picMkLst>
        </pc:picChg>
      </pc:sldChg>
      <pc:sldChg chg="addSp delSp modSp add mod modAnim">
        <pc:chgData name="Zack Lewis Isriel" userId="0f02f941-67d0-4d77-ba3c-28c0159a2e01" providerId="ADAL" clId="{78C0EA65-1FA6-4A8F-A244-B7741D90155A}" dt="2022-11-06T19:00:43.083" v="2293" actId="1035"/>
        <pc:sldMkLst>
          <pc:docMk/>
          <pc:sldMk cId="465775460" sldId="395"/>
        </pc:sldMkLst>
        <pc:spChg chg="del">
          <ac:chgData name="Zack Lewis Isriel" userId="0f02f941-67d0-4d77-ba3c-28c0159a2e01" providerId="ADAL" clId="{78C0EA65-1FA6-4A8F-A244-B7741D90155A}" dt="2022-11-06T18:34:07.639" v="2094" actId="478"/>
          <ac:spMkLst>
            <pc:docMk/>
            <pc:sldMk cId="465775460" sldId="395"/>
            <ac:spMk id="2" creationId="{61E709B1-AAF6-936B-E585-A93F60958494}"/>
          </ac:spMkLst>
        </pc:spChg>
        <pc:spChg chg="del mod">
          <ac:chgData name="Zack Lewis Isriel" userId="0f02f941-67d0-4d77-ba3c-28c0159a2e01" providerId="ADAL" clId="{78C0EA65-1FA6-4A8F-A244-B7741D90155A}" dt="2022-11-06T18:29:38.089" v="2037" actId="478"/>
          <ac:spMkLst>
            <pc:docMk/>
            <pc:sldMk cId="465775460" sldId="395"/>
            <ac:spMk id="8" creationId="{9D3A13E5-5DA3-3A0B-8435-1CB3579F50C5}"/>
          </ac:spMkLst>
        </pc:spChg>
        <pc:spChg chg="del mod">
          <ac:chgData name="Zack Lewis Isriel" userId="0f02f941-67d0-4d77-ba3c-28c0159a2e01" providerId="ADAL" clId="{78C0EA65-1FA6-4A8F-A244-B7741D90155A}" dt="2022-11-06T18:29:39.900" v="2038" actId="478"/>
          <ac:spMkLst>
            <pc:docMk/>
            <pc:sldMk cId="465775460" sldId="395"/>
            <ac:spMk id="10" creationId="{2D7E3952-5DFA-8134-E4D2-0CB177694DDC}"/>
          </ac:spMkLst>
        </pc:spChg>
        <pc:spChg chg="del mod">
          <ac:chgData name="Zack Lewis Isriel" userId="0f02f941-67d0-4d77-ba3c-28c0159a2e01" providerId="ADAL" clId="{78C0EA65-1FA6-4A8F-A244-B7741D90155A}" dt="2022-11-06T18:29:38.089" v="2037" actId="478"/>
          <ac:spMkLst>
            <pc:docMk/>
            <pc:sldMk cId="465775460" sldId="395"/>
            <ac:spMk id="14" creationId="{4BD58AB8-78F9-9C7C-3FDA-E109F6ED13DA}"/>
          </ac:spMkLst>
        </pc:spChg>
        <pc:spChg chg="del">
          <ac:chgData name="Zack Lewis Isriel" userId="0f02f941-67d0-4d77-ba3c-28c0159a2e01" providerId="ADAL" clId="{78C0EA65-1FA6-4A8F-A244-B7741D90155A}" dt="2022-11-06T18:29:40.778" v="2039" actId="478"/>
          <ac:spMkLst>
            <pc:docMk/>
            <pc:sldMk cId="465775460" sldId="395"/>
            <ac:spMk id="15" creationId="{605DB977-30AD-C0DD-BBC9-658EA767FBEF}"/>
          </ac:spMkLst>
        </pc:spChg>
        <pc:spChg chg="del">
          <ac:chgData name="Zack Lewis Isriel" userId="0f02f941-67d0-4d77-ba3c-28c0159a2e01" providerId="ADAL" clId="{78C0EA65-1FA6-4A8F-A244-B7741D90155A}" dt="2022-11-06T18:29:26.975" v="2033" actId="478"/>
          <ac:spMkLst>
            <pc:docMk/>
            <pc:sldMk cId="465775460" sldId="395"/>
            <ac:spMk id="16" creationId="{EEF94358-746A-2ED9-6E06-E10202AECBF1}"/>
          </ac:spMkLst>
        </pc:spChg>
        <pc:spChg chg="del">
          <ac:chgData name="Zack Lewis Isriel" userId="0f02f941-67d0-4d77-ba3c-28c0159a2e01" providerId="ADAL" clId="{78C0EA65-1FA6-4A8F-A244-B7741D90155A}" dt="2022-11-06T18:29:26.975" v="2033" actId="478"/>
          <ac:spMkLst>
            <pc:docMk/>
            <pc:sldMk cId="465775460" sldId="395"/>
            <ac:spMk id="17" creationId="{33947779-B1A7-F35F-F2C3-072BF966172C}"/>
          </ac:spMkLst>
        </pc:spChg>
        <pc:spChg chg="del">
          <ac:chgData name="Zack Lewis Isriel" userId="0f02f941-67d0-4d77-ba3c-28c0159a2e01" providerId="ADAL" clId="{78C0EA65-1FA6-4A8F-A244-B7741D90155A}" dt="2022-11-06T18:29:26.975" v="2033" actId="478"/>
          <ac:spMkLst>
            <pc:docMk/>
            <pc:sldMk cId="465775460" sldId="395"/>
            <ac:spMk id="18" creationId="{AD79E8BA-2B71-6C6A-DED4-B5C0B18FD2B5}"/>
          </ac:spMkLst>
        </pc:spChg>
        <pc:spChg chg="del">
          <ac:chgData name="Zack Lewis Isriel" userId="0f02f941-67d0-4d77-ba3c-28c0159a2e01" providerId="ADAL" clId="{78C0EA65-1FA6-4A8F-A244-B7741D90155A}" dt="2022-11-06T18:29:26.975" v="2033" actId="478"/>
          <ac:spMkLst>
            <pc:docMk/>
            <pc:sldMk cId="465775460" sldId="395"/>
            <ac:spMk id="19" creationId="{2A5206D8-3F76-47CB-04F2-85059324DED9}"/>
          </ac:spMkLst>
        </pc:spChg>
        <pc:spChg chg="add del mod">
          <ac:chgData name="Zack Lewis Isriel" userId="0f02f941-67d0-4d77-ba3c-28c0159a2e01" providerId="ADAL" clId="{78C0EA65-1FA6-4A8F-A244-B7741D90155A}" dt="2022-11-06T18:34:11.209" v="2095" actId="478"/>
          <ac:spMkLst>
            <pc:docMk/>
            <pc:sldMk cId="465775460" sldId="395"/>
            <ac:spMk id="26" creationId="{D30C108D-F01F-AA65-50F0-C6B7F7A1C528}"/>
          </ac:spMkLst>
        </pc:spChg>
        <pc:picChg chg="mod">
          <ac:chgData name="Zack Lewis Isriel" userId="0f02f941-67d0-4d77-ba3c-28c0159a2e01" providerId="ADAL" clId="{78C0EA65-1FA6-4A8F-A244-B7741D90155A}" dt="2022-11-06T18:45:10.513" v="2163"/>
          <ac:picMkLst>
            <pc:docMk/>
            <pc:sldMk cId="465775460" sldId="395"/>
            <ac:picMk id="6" creationId="{36E0D980-2037-FD2D-C301-40361BDCABD2}"/>
          </ac:picMkLst>
        </pc:picChg>
        <pc:picChg chg="add del mod">
          <ac:chgData name="Zack Lewis Isriel" userId="0f02f941-67d0-4d77-ba3c-28c0159a2e01" providerId="ADAL" clId="{78C0EA65-1FA6-4A8F-A244-B7741D90155A}" dt="2022-11-06T18:29:58.162" v="2042" actId="478"/>
          <ac:picMkLst>
            <pc:docMk/>
            <pc:sldMk cId="465775460" sldId="395"/>
            <ac:picMk id="7" creationId="{E6230531-805F-82DA-C8EE-BA9692CAAD60}"/>
          </ac:picMkLst>
        </pc:picChg>
        <pc:picChg chg="add mod ord">
          <ac:chgData name="Zack Lewis Isriel" userId="0f02f941-67d0-4d77-ba3c-28c0159a2e01" providerId="ADAL" clId="{78C0EA65-1FA6-4A8F-A244-B7741D90155A}" dt="2022-11-06T18:47:07.569" v="2187" actId="13244"/>
          <ac:picMkLst>
            <pc:docMk/>
            <pc:sldMk cId="465775460" sldId="395"/>
            <ac:picMk id="9" creationId="{B14376B1-C5E5-EFFC-0B7E-5EB2B2550BC1}"/>
          </ac:picMkLst>
        </pc:picChg>
        <pc:picChg chg="add mod ord">
          <ac:chgData name="Zack Lewis Isriel" userId="0f02f941-67d0-4d77-ba3c-28c0159a2e01" providerId="ADAL" clId="{78C0EA65-1FA6-4A8F-A244-B7741D90155A}" dt="2022-11-06T18:46:53.288" v="2184" actId="13244"/>
          <ac:picMkLst>
            <pc:docMk/>
            <pc:sldMk cId="465775460" sldId="395"/>
            <ac:picMk id="11" creationId="{B38F4B60-C34D-32B3-B8E3-5D141342372C}"/>
          </ac:picMkLst>
        </pc:picChg>
        <pc:picChg chg="add mod ord">
          <ac:chgData name="Zack Lewis Isriel" userId="0f02f941-67d0-4d77-ba3c-28c0159a2e01" providerId="ADAL" clId="{78C0EA65-1FA6-4A8F-A244-B7741D90155A}" dt="2022-11-06T18:46:31.437" v="2178" actId="13244"/>
          <ac:picMkLst>
            <pc:docMk/>
            <pc:sldMk cId="465775460" sldId="395"/>
            <ac:picMk id="12" creationId="{F2CEE077-032F-71D8-82E4-A4F838A458A8}"/>
          </ac:picMkLst>
        </pc:picChg>
        <pc:picChg chg="add mod">
          <ac:chgData name="Zack Lewis Isriel" userId="0f02f941-67d0-4d77-ba3c-28c0159a2e01" providerId="ADAL" clId="{78C0EA65-1FA6-4A8F-A244-B7741D90155A}" dt="2022-11-06T18:45:43.626" v="2170" actId="962"/>
          <ac:picMkLst>
            <pc:docMk/>
            <pc:sldMk cId="465775460" sldId="395"/>
            <ac:picMk id="13" creationId="{ECB73E01-B101-E947-877E-12CDFA2729AC}"/>
          </ac:picMkLst>
        </pc:picChg>
        <pc:picChg chg="add mod ord">
          <ac:chgData name="Zack Lewis Isriel" userId="0f02f941-67d0-4d77-ba3c-28c0159a2e01" providerId="ADAL" clId="{78C0EA65-1FA6-4A8F-A244-B7741D90155A}" dt="2022-11-06T18:47:05.656" v="2186" actId="13244"/>
          <ac:picMkLst>
            <pc:docMk/>
            <pc:sldMk cId="465775460" sldId="395"/>
            <ac:picMk id="20" creationId="{BDAC4E52-D848-99D8-4E23-0C7E04D2BA22}"/>
          </ac:picMkLst>
        </pc:picChg>
        <pc:picChg chg="add mod ord">
          <ac:chgData name="Zack Lewis Isriel" userId="0f02f941-67d0-4d77-ba3c-28c0159a2e01" providerId="ADAL" clId="{78C0EA65-1FA6-4A8F-A244-B7741D90155A}" dt="2022-11-06T18:46:49.397" v="2182" actId="962"/>
          <ac:picMkLst>
            <pc:docMk/>
            <pc:sldMk cId="465775460" sldId="395"/>
            <ac:picMk id="21" creationId="{74DF9880-ED09-C517-89CB-C35BF6FA978E}"/>
          </ac:picMkLst>
        </pc:picChg>
        <pc:picChg chg="add mod ord">
          <ac:chgData name="Zack Lewis Isriel" userId="0f02f941-67d0-4d77-ba3c-28c0159a2e01" providerId="ADAL" clId="{78C0EA65-1FA6-4A8F-A244-B7741D90155A}" dt="2022-11-06T18:46:28.531" v="2177" actId="13244"/>
          <ac:picMkLst>
            <pc:docMk/>
            <pc:sldMk cId="465775460" sldId="395"/>
            <ac:picMk id="22" creationId="{7A069B98-E2A0-2C75-A00D-FACAAC301196}"/>
          </ac:picMkLst>
        </pc:picChg>
        <pc:picChg chg="add mod ord">
          <ac:chgData name="Zack Lewis Isriel" userId="0f02f941-67d0-4d77-ba3c-28c0159a2e01" providerId="ADAL" clId="{78C0EA65-1FA6-4A8F-A244-B7741D90155A}" dt="2022-11-06T18:46:32.851" v="2179" actId="13244"/>
          <ac:picMkLst>
            <pc:docMk/>
            <pc:sldMk cId="465775460" sldId="395"/>
            <ac:picMk id="23" creationId="{C18241A8-88E7-789E-0AC0-21B66DA137FF}"/>
          </ac:picMkLst>
        </pc:picChg>
        <pc:picChg chg="add mod ord">
          <ac:chgData name="Zack Lewis Isriel" userId="0f02f941-67d0-4d77-ba3c-28c0159a2e01" providerId="ADAL" clId="{78C0EA65-1FA6-4A8F-A244-B7741D90155A}" dt="2022-11-06T19:00:35.852" v="2285" actId="1035"/>
          <ac:picMkLst>
            <pc:docMk/>
            <pc:sldMk cId="465775460" sldId="395"/>
            <ac:picMk id="24" creationId="{2D78CAD7-258B-5795-8580-1A4E3B9FE743}"/>
          </ac:picMkLst>
        </pc:picChg>
        <pc:picChg chg="add mod ord">
          <ac:chgData name="Zack Lewis Isriel" userId="0f02f941-67d0-4d77-ba3c-28c0159a2e01" providerId="ADAL" clId="{78C0EA65-1FA6-4A8F-A244-B7741D90155A}" dt="2022-11-06T18:43:43.820" v="2151" actId="1035"/>
          <ac:picMkLst>
            <pc:docMk/>
            <pc:sldMk cId="465775460" sldId="395"/>
            <ac:picMk id="27" creationId="{B7098AD5-CC68-9760-64DC-D5C54DCBF2DB}"/>
          </ac:picMkLst>
        </pc:picChg>
        <pc:picChg chg="add mod ord">
          <ac:chgData name="Zack Lewis Isriel" userId="0f02f941-67d0-4d77-ba3c-28c0159a2e01" providerId="ADAL" clId="{78C0EA65-1FA6-4A8F-A244-B7741D90155A}" dt="2022-11-06T18:43:15.576" v="2143"/>
          <ac:picMkLst>
            <pc:docMk/>
            <pc:sldMk cId="465775460" sldId="395"/>
            <ac:picMk id="28" creationId="{53120006-A581-D133-A0CE-FB058199750D}"/>
          </ac:picMkLst>
        </pc:picChg>
        <pc:picChg chg="add mod ord">
          <ac:chgData name="Zack Lewis Isriel" userId="0f02f941-67d0-4d77-ba3c-28c0159a2e01" providerId="ADAL" clId="{78C0EA65-1FA6-4A8F-A244-B7741D90155A}" dt="2022-11-06T18:43:21.678" v="2145"/>
          <ac:picMkLst>
            <pc:docMk/>
            <pc:sldMk cId="465775460" sldId="395"/>
            <ac:picMk id="29" creationId="{4B9893ED-B47F-BB61-269A-378CC91404B0}"/>
          </ac:picMkLst>
        </pc:picChg>
        <pc:picChg chg="add mod">
          <ac:chgData name="Zack Lewis Isriel" userId="0f02f941-67d0-4d77-ba3c-28c0159a2e01" providerId="ADAL" clId="{78C0EA65-1FA6-4A8F-A244-B7741D90155A}" dt="2022-11-06T18:43:33.976" v="2149"/>
          <ac:picMkLst>
            <pc:docMk/>
            <pc:sldMk cId="465775460" sldId="395"/>
            <ac:picMk id="30" creationId="{7E1C5C5E-0905-E538-E851-6BF718C5CE30}"/>
          </ac:picMkLst>
        </pc:picChg>
        <pc:picChg chg="add mod ord">
          <ac:chgData name="Zack Lewis Isriel" userId="0f02f941-67d0-4d77-ba3c-28c0159a2e01" providerId="ADAL" clId="{78C0EA65-1FA6-4A8F-A244-B7741D90155A}" dt="2022-11-06T18:43:27.820" v="2147"/>
          <ac:picMkLst>
            <pc:docMk/>
            <pc:sldMk cId="465775460" sldId="395"/>
            <ac:picMk id="31" creationId="{BDB9C752-B5D5-BC0E-74E5-AE9745BC6D63}"/>
          </ac:picMkLst>
        </pc:picChg>
        <pc:picChg chg="add mod ord">
          <ac:chgData name="Zack Lewis Isriel" userId="0f02f941-67d0-4d77-ba3c-28c0159a2e01" providerId="ADAL" clId="{78C0EA65-1FA6-4A8F-A244-B7741D90155A}" dt="2022-11-06T18:43:12.865" v="2142"/>
          <ac:picMkLst>
            <pc:docMk/>
            <pc:sldMk cId="465775460" sldId="395"/>
            <ac:picMk id="32" creationId="{7F4C476F-ACB7-3C37-DE33-9CBF748FF249}"/>
          </ac:picMkLst>
        </pc:picChg>
        <pc:picChg chg="add mod ord">
          <ac:chgData name="Zack Lewis Isriel" userId="0f02f941-67d0-4d77-ba3c-28c0159a2e01" providerId="ADAL" clId="{78C0EA65-1FA6-4A8F-A244-B7741D90155A}" dt="2022-11-06T18:43:18.779" v="2144"/>
          <ac:picMkLst>
            <pc:docMk/>
            <pc:sldMk cId="465775460" sldId="395"/>
            <ac:picMk id="33" creationId="{04554266-0CF4-5471-8BBE-08AE873963D3}"/>
          </ac:picMkLst>
        </pc:picChg>
        <pc:picChg chg="add mod ord">
          <ac:chgData name="Zack Lewis Isriel" userId="0f02f941-67d0-4d77-ba3c-28c0159a2e01" providerId="ADAL" clId="{78C0EA65-1FA6-4A8F-A244-B7741D90155A}" dt="2022-11-06T18:43:24.276" v="2146"/>
          <ac:picMkLst>
            <pc:docMk/>
            <pc:sldMk cId="465775460" sldId="395"/>
            <ac:picMk id="34" creationId="{EB9B3529-FB0B-BD74-5B44-CD493514A606}"/>
          </ac:picMkLst>
        </pc:picChg>
        <pc:picChg chg="add mod">
          <ac:chgData name="Zack Lewis Isriel" userId="0f02f941-67d0-4d77-ba3c-28c0159a2e01" providerId="ADAL" clId="{78C0EA65-1FA6-4A8F-A244-B7741D90155A}" dt="2022-11-06T18:43:30.584" v="2148"/>
          <ac:picMkLst>
            <pc:docMk/>
            <pc:sldMk cId="465775460" sldId="395"/>
            <ac:picMk id="35" creationId="{78D8AB11-6840-E3C8-1C79-3CAC3E8D0645}"/>
          </ac:picMkLst>
        </pc:picChg>
        <pc:picChg chg="add mod ord">
          <ac:chgData name="Zack Lewis Isriel" userId="0f02f941-67d0-4d77-ba3c-28c0159a2e01" providerId="ADAL" clId="{78C0EA65-1FA6-4A8F-A244-B7741D90155A}" dt="2022-11-06T18:44:10.396" v="2155" actId="13244"/>
          <ac:picMkLst>
            <pc:docMk/>
            <pc:sldMk cId="465775460" sldId="395"/>
            <ac:picMk id="36" creationId="{DBFFA378-900D-88F5-AD4C-FEF200566E51}"/>
          </ac:picMkLst>
        </pc:picChg>
        <pc:picChg chg="add mod ord">
          <ac:chgData name="Zack Lewis Isriel" userId="0f02f941-67d0-4d77-ba3c-28c0159a2e01" providerId="ADAL" clId="{78C0EA65-1FA6-4A8F-A244-B7741D90155A}" dt="2022-11-06T19:00:43.083" v="2293" actId="1035"/>
          <ac:picMkLst>
            <pc:docMk/>
            <pc:sldMk cId="465775460" sldId="395"/>
            <ac:picMk id="37" creationId="{E68B62AC-316A-5EC4-57BE-F1B0F9F27CA3}"/>
          </ac:picMkLst>
        </pc:picChg>
        <pc:picChg chg="add mod">
          <ac:chgData name="Zack Lewis Isriel" userId="0f02f941-67d0-4d77-ba3c-28c0159a2e01" providerId="ADAL" clId="{78C0EA65-1FA6-4A8F-A244-B7741D90155A}" dt="2022-11-06T18:45:34.599" v="2169" actId="13244"/>
          <ac:picMkLst>
            <pc:docMk/>
            <pc:sldMk cId="465775460" sldId="395"/>
            <ac:picMk id="38" creationId="{AD13AE88-A8FA-7904-7A71-8FDE853E8C35}"/>
          </ac:picMkLst>
        </pc:picChg>
        <pc:cxnChg chg="del">
          <ac:chgData name="Zack Lewis Isriel" userId="0f02f941-67d0-4d77-ba3c-28c0159a2e01" providerId="ADAL" clId="{78C0EA65-1FA6-4A8F-A244-B7741D90155A}" dt="2022-11-06T18:34:55.728" v="2107" actId="478"/>
          <ac:cxnSpMkLst>
            <pc:docMk/>
            <pc:sldMk cId="465775460" sldId="395"/>
            <ac:cxnSpMk id="3" creationId="{624713E2-52CC-4D8B-DAE6-9FE7546CE134}"/>
          </ac:cxnSpMkLst>
        </pc:cxnChg>
      </pc:sldChg>
      <pc:sldChg chg="addSp delSp modSp add mod ord delAnim modAnim">
        <pc:chgData name="Zack Lewis Isriel" userId="0f02f941-67d0-4d77-ba3c-28c0159a2e01" providerId="ADAL" clId="{78C0EA65-1FA6-4A8F-A244-B7741D90155A}" dt="2022-11-06T19:20:34.974" v="2419"/>
        <pc:sldMkLst>
          <pc:docMk/>
          <pc:sldMk cId="2907101668" sldId="396"/>
        </pc:sldMkLst>
        <pc:spChg chg="add del">
          <ac:chgData name="Zack Lewis Isriel" userId="0f02f941-67d0-4d77-ba3c-28c0159a2e01" providerId="ADAL" clId="{78C0EA65-1FA6-4A8F-A244-B7741D90155A}" dt="2022-11-06T19:00:10.293" v="2271" actId="478"/>
          <ac:spMkLst>
            <pc:docMk/>
            <pc:sldMk cId="2907101668" sldId="396"/>
            <ac:spMk id="2" creationId="{61E709B1-AAF6-936B-E585-A93F60958494}"/>
          </ac:spMkLst>
        </pc:spChg>
        <pc:spChg chg="del">
          <ac:chgData name="Zack Lewis Isriel" userId="0f02f941-67d0-4d77-ba3c-28c0159a2e01" providerId="ADAL" clId="{78C0EA65-1FA6-4A8F-A244-B7741D90155A}" dt="2022-11-06T18:55:53.831" v="2216" actId="478"/>
          <ac:spMkLst>
            <pc:docMk/>
            <pc:sldMk cId="2907101668" sldId="396"/>
            <ac:spMk id="7" creationId="{6B771A88-7856-F126-208C-0937D2D061EB}"/>
          </ac:spMkLst>
        </pc:spChg>
        <pc:spChg chg="del">
          <ac:chgData name="Zack Lewis Isriel" userId="0f02f941-67d0-4d77-ba3c-28c0159a2e01" providerId="ADAL" clId="{78C0EA65-1FA6-4A8F-A244-B7741D90155A}" dt="2022-11-06T18:55:57.948" v="2223" actId="478"/>
          <ac:spMkLst>
            <pc:docMk/>
            <pc:sldMk cId="2907101668" sldId="396"/>
            <ac:spMk id="8" creationId="{9D3A13E5-5DA3-3A0B-8435-1CB3579F50C5}"/>
          </ac:spMkLst>
        </pc:spChg>
        <pc:spChg chg="del">
          <ac:chgData name="Zack Lewis Isriel" userId="0f02f941-67d0-4d77-ba3c-28c0159a2e01" providerId="ADAL" clId="{78C0EA65-1FA6-4A8F-A244-B7741D90155A}" dt="2022-11-06T18:55:53.831" v="2216" actId="478"/>
          <ac:spMkLst>
            <pc:docMk/>
            <pc:sldMk cId="2907101668" sldId="396"/>
            <ac:spMk id="9" creationId="{88660C2C-5D93-AC1D-0E2C-95F81D5AA6D6}"/>
          </ac:spMkLst>
        </pc:spChg>
        <pc:spChg chg="del mod">
          <ac:chgData name="Zack Lewis Isriel" userId="0f02f941-67d0-4d77-ba3c-28c0159a2e01" providerId="ADAL" clId="{78C0EA65-1FA6-4A8F-A244-B7741D90155A}" dt="2022-11-06T18:55:57.346" v="2222" actId="478"/>
          <ac:spMkLst>
            <pc:docMk/>
            <pc:sldMk cId="2907101668" sldId="396"/>
            <ac:spMk id="10" creationId="{2D7E3952-5DFA-8134-E4D2-0CB177694DDC}"/>
          </ac:spMkLst>
        </pc:spChg>
        <pc:spChg chg="del">
          <ac:chgData name="Zack Lewis Isriel" userId="0f02f941-67d0-4d77-ba3c-28c0159a2e01" providerId="ADAL" clId="{78C0EA65-1FA6-4A8F-A244-B7741D90155A}" dt="2022-11-06T18:55:53.831" v="2216" actId="478"/>
          <ac:spMkLst>
            <pc:docMk/>
            <pc:sldMk cId="2907101668" sldId="396"/>
            <ac:spMk id="11" creationId="{C02D1048-BB8C-0AB5-1BE2-AC3D7AE3378D}"/>
          </ac:spMkLst>
        </pc:spChg>
        <pc:spChg chg="del">
          <ac:chgData name="Zack Lewis Isriel" userId="0f02f941-67d0-4d77-ba3c-28c0159a2e01" providerId="ADAL" clId="{78C0EA65-1FA6-4A8F-A244-B7741D90155A}" dt="2022-11-06T18:55:53.831" v="2216" actId="478"/>
          <ac:spMkLst>
            <pc:docMk/>
            <pc:sldMk cId="2907101668" sldId="396"/>
            <ac:spMk id="12" creationId="{66A246E5-C2C4-DF4B-0DFA-F705E36B178A}"/>
          </ac:spMkLst>
        </pc:spChg>
        <pc:spChg chg="del mod">
          <ac:chgData name="Zack Lewis Isriel" userId="0f02f941-67d0-4d77-ba3c-28c0159a2e01" providerId="ADAL" clId="{78C0EA65-1FA6-4A8F-A244-B7741D90155A}" dt="2022-11-06T18:55:55.944" v="2220" actId="478"/>
          <ac:spMkLst>
            <pc:docMk/>
            <pc:sldMk cId="2907101668" sldId="396"/>
            <ac:spMk id="14" creationId="{4BD58AB8-78F9-9C7C-3FDA-E109F6ED13DA}"/>
          </ac:spMkLst>
        </pc:spChg>
        <pc:spChg chg="del mod">
          <ac:chgData name="Zack Lewis Isriel" userId="0f02f941-67d0-4d77-ba3c-28c0159a2e01" providerId="ADAL" clId="{78C0EA65-1FA6-4A8F-A244-B7741D90155A}" dt="2022-11-06T18:55:55.336" v="2218" actId="478"/>
          <ac:spMkLst>
            <pc:docMk/>
            <pc:sldMk cId="2907101668" sldId="396"/>
            <ac:spMk id="15" creationId="{605DB977-30AD-C0DD-BBC9-658EA767FBEF}"/>
          </ac:spMkLst>
        </pc:spChg>
        <pc:spChg chg="add del mod">
          <ac:chgData name="Zack Lewis Isriel" userId="0f02f941-67d0-4d77-ba3c-28c0159a2e01" providerId="ADAL" clId="{78C0EA65-1FA6-4A8F-A244-B7741D90155A}" dt="2022-11-06T18:56:08.910" v="2227" actId="478"/>
          <ac:spMkLst>
            <pc:docMk/>
            <pc:sldMk cId="2907101668" sldId="396"/>
            <ac:spMk id="16" creationId="{64FB6D13-01F9-52DA-3B32-6BC2E541A5CE}"/>
          </ac:spMkLst>
        </pc:spChg>
        <pc:spChg chg="add del mod">
          <ac:chgData name="Zack Lewis Isriel" userId="0f02f941-67d0-4d77-ba3c-28c0159a2e01" providerId="ADAL" clId="{78C0EA65-1FA6-4A8F-A244-B7741D90155A}" dt="2022-11-06T19:01:58.602" v="2311" actId="478"/>
          <ac:spMkLst>
            <pc:docMk/>
            <pc:sldMk cId="2907101668" sldId="396"/>
            <ac:spMk id="22" creationId="{BBD828E2-4436-177E-CED7-E435D4BC2776}"/>
          </ac:spMkLst>
        </pc:spChg>
        <pc:spChg chg="add del mod">
          <ac:chgData name="Zack Lewis Isriel" userId="0f02f941-67d0-4d77-ba3c-28c0159a2e01" providerId="ADAL" clId="{78C0EA65-1FA6-4A8F-A244-B7741D90155A}" dt="2022-11-06T19:01:45.093" v="2306" actId="478"/>
          <ac:spMkLst>
            <pc:docMk/>
            <pc:sldMk cId="2907101668" sldId="396"/>
            <ac:spMk id="23" creationId="{1837DDDC-F4B5-351A-53E1-83BCA90B3F83}"/>
          </ac:spMkLst>
        </pc:spChg>
        <pc:spChg chg="add mod">
          <ac:chgData name="Zack Lewis Isriel" userId="0f02f941-67d0-4d77-ba3c-28c0159a2e01" providerId="ADAL" clId="{78C0EA65-1FA6-4A8F-A244-B7741D90155A}" dt="2022-11-06T18:59:17.707" v="2264" actId="571"/>
          <ac:spMkLst>
            <pc:docMk/>
            <pc:sldMk cId="2907101668" sldId="396"/>
            <ac:spMk id="28" creationId="{3338FA08-4FFC-F14B-60D2-89621B9F2522}"/>
          </ac:spMkLst>
        </pc:spChg>
        <pc:spChg chg="add mod">
          <ac:chgData name="Zack Lewis Isriel" userId="0f02f941-67d0-4d77-ba3c-28c0159a2e01" providerId="ADAL" clId="{78C0EA65-1FA6-4A8F-A244-B7741D90155A}" dt="2022-11-06T18:59:17.707" v="2264" actId="571"/>
          <ac:spMkLst>
            <pc:docMk/>
            <pc:sldMk cId="2907101668" sldId="396"/>
            <ac:spMk id="29" creationId="{A991398B-8395-34CA-91BC-CAC8E42D03CA}"/>
          </ac:spMkLst>
        </pc:spChg>
        <pc:spChg chg="add del mod">
          <ac:chgData name="Zack Lewis Isriel" userId="0f02f941-67d0-4d77-ba3c-28c0159a2e01" providerId="ADAL" clId="{78C0EA65-1FA6-4A8F-A244-B7741D90155A}" dt="2022-11-06T19:00:14.631" v="2272" actId="478"/>
          <ac:spMkLst>
            <pc:docMk/>
            <pc:sldMk cId="2907101668" sldId="396"/>
            <ac:spMk id="33" creationId="{DDB00F3E-B08C-0FFD-DEF4-89146DEAB419}"/>
          </ac:spMkLst>
        </pc:spChg>
        <pc:spChg chg="add del mod">
          <ac:chgData name="Zack Lewis Isriel" userId="0f02f941-67d0-4d77-ba3c-28c0159a2e01" providerId="ADAL" clId="{78C0EA65-1FA6-4A8F-A244-B7741D90155A}" dt="2022-11-06T19:01:55.256" v="2309" actId="478"/>
          <ac:spMkLst>
            <pc:docMk/>
            <pc:sldMk cId="2907101668" sldId="396"/>
            <ac:spMk id="35" creationId="{EFF202EA-8FA5-A560-3DA4-46CCB6879379}"/>
          </ac:spMkLst>
        </pc:spChg>
        <pc:picChg chg="mod">
          <ac:chgData name="Zack Lewis Isriel" userId="0f02f941-67d0-4d77-ba3c-28c0159a2e01" providerId="ADAL" clId="{78C0EA65-1FA6-4A8F-A244-B7741D90155A}" dt="2022-11-06T19:04:27.264" v="2337"/>
          <ac:picMkLst>
            <pc:docMk/>
            <pc:sldMk cId="2907101668" sldId="396"/>
            <ac:picMk id="6" creationId="{36E0D980-2037-FD2D-C301-40361BDCABD2}"/>
          </ac:picMkLst>
        </pc:picChg>
        <pc:picChg chg="add mod ord">
          <ac:chgData name="Zack Lewis Isriel" userId="0f02f941-67d0-4d77-ba3c-28c0159a2e01" providerId="ADAL" clId="{78C0EA65-1FA6-4A8F-A244-B7741D90155A}" dt="2022-11-06T19:06:27.478" v="2357"/>
          <ac:picMkLst>
            <pc:docMk/>
            <pc:sldMk cId="2907101668" sldId="396"/>
            <ac:picMk id="17" creationId="{6CC7D245-73A2-FE36-6C64-AD925AC09D8E}"/>
          </ac:picMkLst>
        </pc:picChg>
        <pc:picChg chg="add mod ord">
          <ac:chgData name="Zack Lewis Isriel" userId="0f02f941-67d0-4d77-ba3c-28c0159a2e01" providerId="ADAL" clId="{78C0EA65-1FA6-4A8F-A244-B7741D90155A}" dt="2022-11-06T19:06:33.018" v="2359"/>
          <ac:picMkLst>
            <pc:docMk/>
            <pc:sldMk cId="2907101668" sldId="396"/>
            <ac:picMk id="18" creationId="{240373F9-A658-C3D7-F913-5273DBF28537}"/>
          </ac:picMkLst>
        </pc:picChg>
        <pc:picChg chg="add mod ord">
          <ac:chgData name="Zack Lewis Isriel" userId="0f02f941-67d0-4d77-ba3c-28c0159a2e01" providerId="ADAL" clId="{78C0EA65-1FA6-4A8F-A244-B7741D90155A}" dt="2022-11-06T19:06:38.396" v="2361"/>
          <ac:picMkLst>
            <pc:docMk/>
            <pc:sldMk cId="2907101668" sldId="396"/>
            <ac:picMk id="19" creationId="{178749F3-D4BE-355F-4121-8E05EBB491B4}"/>
          </ac:picMkLst>
        </pc:picChg>
        <pc:picChg chg="add mod">
          <ac:chgData name="Zack Lewis Isriel" userId="0f02f941-67d0-4d77-ba3c-28c0159a2e01" providerId="ADAL" clId="{78C0EA65-1FA6-4A8F-A244-B7741D90155A}" dt="2022-11-06T19:06:44.687" v="2363"/>
          <ac:picMkLst>
            <pc:docMk/>
            <pc:sldMk cId="2907101668" sldId="396"/>
            <ac:picMk id="20" creationId="{72F96628-99E5-0F3A-036D-93DA9B4D3B0F}"/>
          </ac:picMkLst>
        </pc:picChg>
        <pc:picChg chg="add mod ord">
          <ac:chgData name="Zack Lewis Isriel" userId="0f02f941-67d0-4d77-ba3c-28c0159a2e01" providerId="ADAL" clId="{78C0EA65-1FA6-4A8F-A244-B7741D90155A}" dt="2022-11-06T19:06:23.918" v="2356"/>
          <ac:picMkLst>
            <pc:docMk/>
            <pc:sldMk cId="2907101668" sldId="396"/>
            <ac:picMk id="21" creationId="{BDEC52D2-9D00-F897-81CF-909751DD0E99}"/>
          </ac:picMkLst>
        </pc:picChg>
        <pc:picChg chg="add del mod">
          <ac:chgData name="Zack Lewis Isriel" userId="0f02f941-67d0-4d77-ba3c-28c0159a2e01" providerId="ADAL" clId="{78C0EA65-1FA6-4A8F-A244-B7741D90155A}" dt="2022-11-06T18:58:36.150" v="2258" actId="478"/>
          <ac:picMkLst>
            <pc:docMk/>
            <pc:sldMk cId="2907101668" sldId="396"/>
            <ac:picMk id="24" creationId="{3AA0B6C4-8360-0016-125E-A3E15B0EA9B8}"/>
          </ac:picMkLst>
        </pc:picChg>
        <pc:picChg chg="add del mod">
          <ac:chgData name="Zack Lewis Isriel" userId="0f02f941-67d0-4d77-ba3c-28c0159a2e01" providerId="ADAL" clId="{78C0EA65-1FA6-4A8F-A244-B7741D90155A}" dt="2022-11-06T18:58:43.079" v="2260" actId="478"/>
          <ac:picMkLst>
            <pc:docMk/>
            <pc:sldMk cId="2907101668" sldId="396"/>
            <ac:picMk id="25" creationId="{99AA73C9-F002-267C-C9F5-6E1E14E20703}"/>
          </ac:picMkLst>
        </pc:picChg>
        <pc:picChg chg="add mod">
          <ac:chgData name="Zack Lewis Isriel" userId="0f02f941-67d0-4d77-ba3c-28c0159a2e01" providerId="ADAL" clId="{78C0EA65-1FA6-4A8F-A244-B7741D90155A}" dt="2022-11-06T19:06:41.559" v="2362"/>
          <ac:picMkLst>
            <pc:docMk/>
            <pc:sldMk cId="2907101668" sldId="396"/>
            <ac:picMk id="26" creationId="{27DCAA71-A954-CA7D-0F2E-8952FB71E530}"/>
          </ac:picMkLst>
        </pc:picChg>
        <pc:picChg chg="add mod">
          <ac:chgData name="Zack Lewis Isriel" userId="0f02f941-67d0-4d77-ba3c-28c0159a2e01" providerId="ADAL" clId="{78C0EA65-1FA6-4A8F-A244-B7741D90155A}" dt="2022-11-06T18:59:17.707" v="2264" actId="571"/>
          <ac:picMkLst>
            <pc:docMk/>
            <pc:sldMk cId="2907101668" sldId="396"/>
            <ac:picMk id="27" creationId="{E9A3C306-F013-BF17-7CFA-1AD4EC6CBA3B}"/>
          </ac:picMkLst>
        </pc:picChg>
        <pc:picChg chg="add mod">
          <ac:chgData name="Zack Lewis Isriel" userId="0f02f941-67d0-4d77-ba3c-28c0159a2e01" providerId="ADAL" clId="{78C0EA65-1FA6-4A8F-A244-B7741D90155A}" dt="2022-11-06T18:59:17.707" v="2264" actId="571"/>
          <ac:picMkLst>
            <pc:docMk/>
            <pc:sldMk cId="2907101668" sldId="396"/>
            <ac:picMk id="30" creationId="{792B026B-AF68-EFC1-FAEC-DBC1D7A0E7AB}"/>
          </ac:picMkLst>
        </pc:picChg>
        <pc:picChg chg="add mod modVis">
          <ac:chgData name="Zack Lewis Isriel" userId="0f02f941-67d0-4d77-ba3c-28c0159a2e01" providerId="ADAL" clId="{78C0EA65-1FA6-4A8F-A244-B7741D90155A}" dt="2022-11-06T19:06:12.609" v="2355" actId="14429"/>
          <ac:picMkLst>
            <pc:docMk/>
            <pc:sldMk cId="2907101668" sldId="396"/>
            <ac:picMk id="31" creationId="{A74F6B02-3C50-0EF1-31ED-60DAD0DE1C89}"/>
          </ac:picMkLst>
        </pc:picChg>
        <pc:picChg chg="add mod ord">
          <ac:chgData name="Zack Lewis Isriel" userId="0f02f941-67d0-4d77-ba3c-28c0159a2e01" providerId="ADAL" clId="{78C0EA65-1FA6-4A8F-A244-B7741D90155A}" dt="2022-11-06T19:06:35.770" v="2360"/>
          <ac:picMkLst>
            <pc:docMk/>
            <pc:sldMk cId="2907101668" sldId="396"/>
            <ac:picMk id="34" creationId="{DC8F96AA-3E58-8BBB-9D5E-03C709225CA8}"/>
          </ac:picMkLst>
        </pc:picChg>
        <pc:picChg chg="add mod ord">
          <ac:chgData name="Zack Lewis Isriel" userId="0f02f941-67d0-4d77-ba3c-28c0159a2e01" providerId="ADAL" clId="{78C0EA65-1FA6-4A8F-A244-B7741D90155A}" dt="2022-11-06T19:06:30.415" v="2358"/>
          <ac:picMkLst>
            <pc:docMk/>
            <pc:sldMk cId="2907101668" sldId="396"/>
            <ac:picMk id="36" creationId="{E62A23CD-1452-C154-DBF6-5CAB4AF62922}"/>
          </ac:picMkLst>
        </pc:picChg>
        <pc:picChg chg="add mod">
          <ac:chgData name="Zack Lewis Isriel" userId="0f02f941-67d0-4d77-ba3c-28c0159a2e01" providerId="ADAL" clId="{78C0EA65-1FA6-4A8F-A244-B7741D90155A}" dt="2022-11-06T19:03:06.121" v="2324" actId="1076"/>
          <ac:picMkLst>
            <pc:docMk/>
            <pc:sldMk cId="2907101668" sldId="396"/>
            <ac:picMk id="37" creationId="{52C2412E-0542-86A3-CD5D-F8493AE910D4}"/>
          </ac:picMkLst>
        </pc:picChg>
        <pc:picChg chg="add mod">
          <ac:chgData name="Zack Lewis Isriel" userId="0f02f941-67d0-4d77-ba3c-28c0159a2e01" providerId="ADAL" clId="{78C0EA65-1FA6-4A8F-A244-B7741D90155A}" dt="2022-11-06T19:03:06.121" v="2324" actId="1076"/>
          <ac:picMkLst>
            <pc:docMk/>
            <pc:sldMk cId="2907101668" sldId="396"/>
            <ac:picMk id="38" creationId="{3BF19CFF-9B73-2F54-D781-2F0369BA0911}"/>
          </ac:picMkLst>
        </pc:picChg>
        <pc:picChg chg="add mod">
          <ac:chgData name="Zack Lewis Isriel" userId="0f02f941-67d0-4d77-ba3c-28c0159a2e01" providerId="ADAL" clId="{78C0EA65-1FA6-4A8F-A244-B7741D90155A}" dt="2022-11-06T19:03:06.121" v="2324" actId="1076"/>
          <ac:picMkLst>
            <pc:docMk/>
            <pc:sldMk cId="2907101668" sldId="396"/>
            <ac:picMk id="39" creationId="{6F64B4E5-9108-8B15-3A85-995C2294AFAC}"/>
          </ac:picMkLst>
        </pc:picChg>
        <pc:picChg chg="add mod">
          <ac:chgData name="Zack Lewis Isriel" userId="0f02f941-67d0-4d77-ba3c-28c0159a2e01" providerId="ADAL" clId="{78C0EA65-1FA6-4A8F-A244-B7741D90155A}" dt="2022-11-06T19:03:06.121" v="2324" actId="1076"/>
          <ac:picMkLst>
            <pc:docMk/>
            <pc:sldMk cId="2907101668" sldId="396"/>
            <ac:picMk id="40" creationId="{D6D3D5C6-E250-447A-DC0C-2455CE2458BC}"/>
          </ac:picMkLst>
        </pc:picChg>
        <pc:picChg chg="add mod">
          <ac:chgData name="Zack Lewis Isriel" userId="0f02f941-67d0-4d77-ba3c-28c0159a2e01" providerId="ADAL" clId="{78C0EA65-1FA6-4A8F-A244-B7741D90155A}" dt="2022-11-06T19:03:06.121" v="2324" actId="1076"/>
          <ac:picMkLst>
            <pc:docMk/>
            <pc:sldMk cId="2907101668" sldId="396"/>
            <ac:picMk id="41" creationId="{94704BAC-5AD2-A29D-E6B1-E020D5D64012}"/>
          </ac:picMkLst>
        </pc:picChg>
        <pc:picChg chg="add mod">
          <ac:chgData name="Zack Lewis Isriel" userId="0f02f941-67d0-4d77-ba3c-28c0159a2e01" providerId="ADAL" clId="{78C0EA65-1FA6-4A8F-A244-B7741D90155A}" dt="2022-11-06T19:03:06.121" v="2324" actId="1076"/>
          <ac:picMkLst>
            <pc:docMk/>
            <pc:sldMk cId="2907101668" sldId="396"/>
            <ac:picMk id="42" creationId="{45182ABB-6AB4-82A9-4483-DDD49848E66C}"/>
          </ac:picMkLst>
        </pc:picChg>
        <pc:picChg chg="add mod">
          <ac:chgData name="Zack Lewis Isriel" userId="0f02f941-67d0-4d77-ba3c-28c0159a2e01" providerId="ADAL" clId="{78C0EA65-1FA6-4A8F-A244-B7741D90155A}" dt="2022-11-06T19:03:06.121" v="2324" actId="1076"/>
          <ac:picMkLst>
            <pc:docMk/>
            <pc:sldMk cId="2907101668" sldId="396"/>
            <ac:picMk id="43" creationId="{23D574B4-72E8-B1B3-E96D-C3ECAB06C0CA}"/>
          </ac:picMkLst>
        </pc:picChg>
        <pc:picChg chg="add mod">
          <ac:chgData name="Zack Lewis Isriel" userId="0f02f941-67d0-4d77-ba3c-28c0159a2e01" providerId="ADAL" clId="{78C0EA65-1FA6-4A8F-A244-B7741D90155A}" dt="2022-11-06T19:03:06.121" v="2324" actId="1076"/>
          <ac:picMkLst>
            <pc:docMk/>
            <pc:sldMk cId="2907101668" sldId="396"/>
            <ac:picMk id="44" creationId="{DBA38D91-6C57-DA78-02DA-45DC929D4196}"/>
          </ac:picMkLst>
        </pc:picChg>
        <pc:picChg chg="add mod">
          <ac:chgData name="Zack Lewis Isriel" userId="0f02f941-67d0-4d77-ba3c-28c0159a2e01" providerId="ADAL" clId="{78C0EA65-1FA6-4A8F-A244-B7741D90155A}" dt="2022-11-06T19:03:06.121" v="2324" actId="1076"/>
          <ac:picMkLst>
            <pc:docMk/>
            <pc:sldMk cId="2907101668" sldId="396"/>
            <ac:picMk id="46" creationId="{9BD33E7B-9C27-62CF-DA09-443DC84564CA}"/>
          </ac:picMkLst>
        </pc:picChg>
        <pc:picChg chg="add mod modVis">
          <ac:chgData name="Zack Lewis Isriel" userId="0f02f941-67d0-4d77-ba3c-28c0159a2e01" providerId="ADAL" clId="{78C0EA65-1FA6-4A8F-A244-B7741D90155A}" dt="2022-11-06T19:06:11.300" v="2354" actId="14429"/>
          <ac:picMkLst>
            <pc:docMk/>
            <pc:sldMk cId="2907101668" sldId="396"/>
            <ac:picMk id="47" creationId="{D68C0889-9289-79B7-C4B6-C8B802E6B0B9}"/>
          </ac:picMkLst>
        </pc:picChg>
        <pc:picChg chg="add mod ord">
          <ac:chgData name="Zack Lewis Isriel" userId="0f02f941-67d0-4d77-ba3c-28c0159a2e01" providerId="ADAL" clId="{78C0EA65-1FA6-4A8F-A244-B7741D90155A}" dt="2022-11-06T19:05:40.795" v="2347" actId="13244"/>
          <ac:picMkLst>
            <pc:docMk/>
            <pc:sldMk cId="2907101668" sldId="396"/>
            <ac:picMk id="49" creationId="{231FBF87-2D20-918B-F2CE-706EA62F626B}"/>
          </ac:picMkLst>
        </pc:picChg>
        <pc:picChg chg="add mod ord">
          <ac:chgData name="Zack Lewis Isriel" userId="0f02f941-67d0-4d77-ba3c-28c0159a2e01" providerId="ADAL" clId="{78C0EA65-1FA6-4A8F-A244-B7741D90155A}" dt="2022-11-06T19:06:07.234" v="2353"/>
          <ac:picMkLst>
            <pc:docMk/>
            <pc:sldMk cId="2907101668" sldId="396"/>
            <ac:picMk id="50" creationId="{27CDDE98-8060-49C1-E0D3-C2C51E3ABCFE}"/>
          </ac:picMkLst>
        </pc:picChg>
        <pc:cxnChg chg="del mod ord">
          <ac:chgData name="Zack Lewis Isriel" userId="0f02f941-67d0-4d77-ba3c-28c0159a2e01" providerId="ADAL" clId="{78C0EA65-1FA6-4A8F-A244-B7741D90155A}" dt="2022-11-06T19:06:01.876" v="2352" actId="478"/>
          <ac:cxnSpMkLst>
            <pc:docMk/>
            <pc:sldMk cId="2907101668" sldId="396"/>
            <ac:cxnSpMk id="3" creationId="{624713E2-52CC-4D8B-DAE6-9FE7546CE134}"/>
          </ac:cxnSpMkLst>
        </pc:cxnChg>
        <pc:cxnChg chg="add del mod">
          <ac:chgData name="Zack Lewis Isriel" userId="0f02f941-67d0-4d77-ba3c-28c0159a2e01" providerId="ADAL" clId="{78C0EA65-1FA6-4A8F-A244-B7741D90155A}" dt="2022-11-06T19:05:37.823" v="2346" actId="478"/>
          <ac:cxnSpMkLst>
            <pc:docMk/>
            <pc:sldMk cId="2907101668" sldId="396"/>
            <ac:cxnSpMk id="45" creationId="{3A6F33FE-039A-2EC7-92AC-3BD081C3F07E}"/>
          </ac:cxnSpMkLst>
        </pc:cxnChg>
        <pc:cxnChg chg="add del mod">
          <ac:chgData name="Zack Lewis Isriel" userId="0f02f941-67d0-4d77-ba3c-28c0159a2e01" providerId="ADAL" clId="{78C0EA65-1FA6-4A8F-A244-B7741D90155A}" dt="2022-11-06T19:04:47.506" v="2339" actId="478"/>
          <ac:cxnSpMkLst>
            <pc:docMk/>
            <pc:sldMk cId="2907101668" sldId="396"/>
            <ac:cxnSpMk id="48" creationId="{BD98A73B-5F92-14D3-9259-0AEB7D1635CC}"/>
          </ac:cxnSpMkLst>
        </pc:cxnChg>
      </pc:sldChg>
      <pc:sldChg chg="add del">
        <pc:chgData name="Zack Lewis Isriel" userId="0f02f941-67d0-4d77-ba3c-28c0159a2e01" providerId="ADAL" clId="{78C0EA65-1FA6-4A8F-A244-B7741D90155A}" dt="2022-11-06T18:55:44.294" v="2214" actId="47"/>
        <pc:sldMkLst>
          <pc:docMk/>
          <pc:sldMk cId="2951800958" sldId="396"/>
        </pc:sldMkLst>
      </pc:sldChg>
      <pc:sldChg chg="addSp delSp modSp add mod">
        <pc:chgData name="Zack Lewis Isriel" userId="0f02f941-67d0-4d77-ba3c-28c0159a2e01" providerId="ADAL" clId="{78C0EA65-1FA6-4A8F-A244-B7741D90155A}" dt="2022-11-06T19:40:10.577" v="2960"/>
        <pc:sldMkLst>
          <pc:docMk/>
          <pc:sldMk cId="465739326" sldId="397"/>
        </pc:sldMkLst>
        <pc:spChg chg="mod">
          <ac:chgData name="Zack Lewis Isriel" userId="0f02f941-67d0-4d77-ba3c-28c0159a2e01" providerId="ADAL" clId="{78C0EA65-1FA6-4A8F-A244-B7741D90155A}" dt="2022-11-06T19:24:07.821" v="2589" actId="404"/>
          <ac:spMkLst>
            <pc:docMk/>
            <pc:sldMk cId="465739326" sldId="397"/>
            <ac:spMk id="2" creationId="{61E709B1-AAF6-936B-E585-A93F60958494}"/>
          </ac:spMkLst>
        </pc:spChg>
        <pc:spChg chg="del">
          <ac:chgData name="Zack Lewis Isriel" userId="0f02f941-67d0-4d77-ba3c-28c0159a2e01" providerId="ADAL" clId="{78C0EA65-1FA6-4A8F-A244-B7741D90155A}" dt="2022-11-06T19:40:09.355" v="2959" actId="478"/>
          <ac:spMkLst>
            <pc:docMk/>
            <pc:sldMk cId="465739326" sldId="397"/>
            <ac:spMk id="4" creationId="{905959F4-7A7F-47AB-B339-AF4FE856EF0A}"/>
          </ac:spMkLst>
        </pc:spChg>
        <pc:spChg chg="del">
          <ac:chgData name="Zack Lewis Isriel" userId="0f02f941-67d0-4d77-ba3c-28c0159a2e01" providerId="ADAL" clId="{78C0EA65-1FA6-4A8F-A244-B7741D90155A}" dt="2022-11-06T19:36:35.781" v="2848" actId="478"/>
          <ac:spMkLst>
            <pc:docMk/>
            <pc:sldMk cId="465739326" sldId="397"/>
            <ac:spMk id="7" creationId="{0A721583-B2B7-CF80-CD9A-DE22719BF700}"/>
          </ac:spMkLst>
        </pc:spChg>
        <pc:spChg chg="add mod">
          <ac:chgData name="Zack Lewis Isriel" userId="0f02f941-67d0-4d77-ba3c-28c0159a2e01" providerId="ADAL" clId="{78C0EA65-1FA6-4A8F-A244-B7741D90155A}" dt="2022-11-06T19:40:10.577" v="2960"/>
          <ac:spMkLst>
            <pc:docMk/>
            <pc:sldMk cId="465739326" sldId="397"/>
            <ac:spMk id="13" creationId="{5EED6A95-7A6F-1507-2FD2-74ECAB09E495}"/>
          </ac:spMkLst>
        </pc:spChg>
        <pc:graphicFrameChg chg="add del mod modGraphic">
          <ac:chgData name="Zack Lewis Isriel" userId="0f02f941-67d0-4d77-ba3c-28c0159a2e01" providerId="ADAL" clId="{78C0EA65-1FA6-4A8F-A244-B7741D90155A}" dt="2022-11-06T19:38:26.552" v="2892" actId="478"/>
          <ac:graphicFrameMkLst>
            <pc:docMk/>
            <pc:sldMk cId="465739326" sldId="397"/>
            <ac:graphicFrameMk id="8" creationId="{3E11C292-B140-2BA4-715A-AF9B72065169}"/>
          </ac:graphicFrameMkLst>
        </pc:graphicFrameChg>
        <pc:graphicFrameChg chg="add del mod">
          <ac:chgData name="Zack Lewis Isriel" userId="0f02f941-67d0-4d77-ba3c-28c0159a2e01" providerId="ADAL" clId="{78C0EA65-1FA6-4A8F-A244-B7741D90155A}" dt="2022-11-06T19:37:47.928" v="2885"/>
          <ac:graphicFrameMkLst>
            <pc:docMk/>
            <pc:sldMk cId="465739326" sldId="397"/>
            <ac:graphicFrameMk id="9" creationId="{2D377034-FD31-6D31-D194-FBC2BA707FB1}"/>
          </ac:graphicFrameMkLst>
        </pc:graphicFrameChg>
        <pc:graphicFrameChg chg="add mod modGraphic">
          <ac:chgData name="Zack Lewis Isriel" userId="0f02f941-67d0-4d77-ba3c-28c0159a2e01" providerId="ADAL" clId="{78C0EA65-1FA6-4A8F-A244-B7741D90155A}" dt="2022-11-06T19:38:45.304" v="2921" actId="1076"/>
          <ac:graphicFrameMkLst>
            <pc:docMk/>
            <pc:sldMk cId="465739326" sldId="397"/>
            <ac:graphicFrameMk id="10" creationId="{F2373D92-FCFD-03D0-3F8F-79E43CF4DAC7}"/>
          </ac:graphicFrameMkLst>
        </pc:graphicFrameChg>
        <pc:graphicFrameChg chg="add del mod">
          <ac:chgData name="Zack Lewis Isriel" userId="0f02f941-67d0-4d77-ba3c-28c0159a2e01" providerId="ADAL" clId="{78C0EA65-1FA6-4A8F-A244-B7741D90155A}" dt="2022-11-06T19:38:59.779" v="2923"/>
          <ac:graphicFrameMkLst>
            <pc:docMk/>
            <pc:sldMk cId="465739326" sldId="397"/>
            <ac:graphicFrameMk id="11" creationId="{3D90A7E0-A8C1-4F8A-AB93-2E2118A62587}"/>
          </ac:graphicFrameMkLst>
        </pc:graphicFrameChg>
        <pc:graphicFrameChg chg="add mod modGraphic">
          <ac:chgData name="Zack Lewis Isriel" userId="0f02f941-67d0-4d77-ba3c-28c0159a2e01" providerId="ADAL" clId="{78C0EA65-1FA6-4A8F-A244-B7741D90155A}" dt="2022-11-06T19:39:25.935" v="2956" actId="1076"/>
          <ac:graphicFrameMkLst>
            <pc:docMk/>
            <pc:sldMk cId="465739326" sldId="397"/>
            <ac:graphicFrameMk id="12" creationId="{D9A4ACA5-04D2-FF0C-F660-4151696FB90D}"/>
          </ac:graphicFrameMkLst>
        </pc:graphicFrameChg>
      </pc:sldChg>
      <pc:sldChg chg="modSp add del mod">
        <pc:chgData name="Zack Lewis Isriel" userId="0f02f941-67d0-4d77-ba3c-28c0159a2e01" providerId="ADAL" clId="{78C0EA65-1FA6-4A8F-A244-B7741D90155A}" dt="2022-11-06T19:41:42.598" v="2966"/>
        <pc:sldMkLst>
          <pc:docMk/>
          <pc:sldMk cId="2301350760" sldId="398"/>
        </pc:sldMkLst>
        <pc:spChg chg="mod">
          <ac:chgData name="Zack Lewis Isriel" userId="0f02f941-67d0-4d77-ba3c-28c0159a2e01" providerId="ADAL" clId="{78C0EA65-1FA6-4A8F-A244-B7741D90155A}" dt="2022-11-06T19:41:37.046" v="2963"/>
          <ac:spMkLst>
            <pc:docMk/>
            <pc:sldMk cId="2301350760" sldId="398"/>
            <ac:spMk id="4" creationId="{905959F4-7A7F-47AB-B339-AF4FE856EF0A}"/>
          </ac:spMkLst>
        </pc:spChg>
        <pc:spChg chg="mod">
          <ac:chgData name="Zack Lewis Isriel" userId="0f02f941-67d0-4d77-ba3c-28c0159a2e01" providerId="ADAL" clId="{78C0EA65-1FA6-4A8F-A244-B7741D90155A}" dt="2022-11-06T19:41:37.046" v="2963"/>
          <ac:spMkLst>
            <pc:docMk/>
            <pc:sldMk cId="2301350760" sldId="398"/>
            <ac:spMk id="5" creationId="{830CEB48-83AA-4406-BB5E-0452F42D5134}"/>
          </ac:spMkLst>
        </pc:spChg>
        <pc:spChg chg="mod">
          <ac:chgData name="Zack Lewis Isriel" userId="0f02f941-67d0-4d77-ba3c-28c0159a2e01" providerId="ADAL" clId="{78C0EA65-1FA6-4A8F-A244-B7741D90155A}" dt="2022-11-06T19:41:42.598" v="2966"/>
          <ac:spMkLst>
            <pc:docMk/>
            <pc:sldMk cId="2301350760" sldId="398"/>
            <ac:spMk id="44" creationId="{85B11679-DA74-4FF4-AD56-631D74624548}"/>
          </ac:spMkLst>
        </pc:spChg>
      </pc:sldChg>
      <pc:sldChg chg="addSp delSp modSp add mod">
        <pc:chgData name="Zack Lewis Isriel" userId="0f02f941-67d0-4d77-ba3c-28c0159a2e01" providerId="ADAL" clId="{78C0EA65-1FA6-4A8F-A244-B7741D90155A}" dt="2022-11-06T19:47:42.341" v="3187" actId="1076"/>
        <pc:sldMkLst>
          <pc:docMk/>
          <pc:sldMk cId="3203166131" sldId="398"/>
        </pc:sldMkLst>
        <pc:spChg chg="mod">
          <ac:chgData name="Zack Lewis Isriel" userId="0f02f941-67d0-4d77-ba3c-28c0159a2e01" providerId="ADAL" clId="{78C0EA65-1FA6-4A8F-A244-B7741D90155A}" dt="2022-11-06T19:42:06.309" v="2988" actId="20577"/>
          <ac:spMkLst>
            <pc:docMk/>
            <pc:sldMk cId="3203166131" sldId="398"/>
            <ac:spMk id="2" creationId="{61E709B1-AAF6-936B-E585-A93F60958494}"/>
          </ac:spMkLst>
        </pc:spChg>
        <pc:spChg chg="del">
          <ac:chgData name="Zack Lewis Isriel" userId="0f02f941-67d0-4d77-ba3c-28c0159a2e01" providerId="ADAL" clId="{78C0EA65-1FA6-4A8F-A244-B7741D90155A}" dt="2022-11-06T19:42:19.405" v="2992" actId="478"/>
          <ac:spMkLst>
            <pc:docMk/>
            <pc:sldMk cId="3203166131" sldId="398"/>
            <ac:spMk id="4" creationId="{905959F4-7A7F-47AB-B339-AF4FE856EF0A}"/>
          </ac:spMkLst>
        </pc:spChg>
        <pc:spChg chg="del">
          <ac:chgData name="Zack Lewis Isriel" userId="0f02f941-67d0-4d77-ba3c-28c0159a2e01" providerId="ADAL" clId="{78C0EA65-1FA6-4A8F-A244-B7741D90155A}" dt="2022-11-06T19:41:55.335" v="2984" actId="478"/>
          <ac:spMkLst>
            <pc:docMk/>
            <pc:sldMk cId="3203166131" sldId="398"/>
            <ac:spMk id="7" creationId="{581ED75F-C4DD-D58B-572C-0E31F9D9B2F3}"/>
          </ac:spMkLst>
        </pc:spChg>
        <pc:spChg chg="add del mod">
          <ac:chgData name="Zack Lewis Isriel" userId="0f02f941-67d0-4d77-ba3c-28c0159a2e01" providerId="ADAL" clId="{78C0EA65-1FA6-4A8F-A244-B7741D90155A}" dt="2022-11-06T19:42:10.768" v="2990" actId="478"/>
          <ac:spMkLst>
            <pc:docMk/>
            <pc:sldMk cId="3203166131" sldId="398"/>
            <ac:spMk id="11" creationId="{CBAAEA26-EE61-9D32-E155-2501A354B958}"/>
          </ac:spMkLst>
        </pc:spChg>
        <pc:spChg chg="add mod">
          <ac:chgData name="Zack Lewis Isriel" userId="0f02f941-67d0-4d77-ba3c-28c0159a2e01" providerId="ADAL" clId="{78C0EA65-1FA6-4A8F-A244-B7741D90155A}" dt="2022-11-06T19:42:19.637" v="2993"/>
          <ac:spMkLst>
            <pc:docMk/>
            <pc:sldMk cId="3203166131" sldId="398"/>
            <ac:spMk id="12" creationId="{8BF246A3-A1C6-2938-C7C3-67004BD76779}"/>
          </ac:spMkLst>
        </pc:spChg>
        <pc:spChg chg="add del">
          <ac:chgData name="Zack Lewis Isriel" userId="0f02f941-67d0-4d77-ba3c-28c0159a2e01" providerId="ADAL" clId="{78C0EA65-1FA6-4A8F-A244-B7741D90155A}" dt="2022-11-06T19:43:08.735" v="3004" actId="478"/>
          <ac:spMkLst>
            <pc:docMk/>
            <pc:sldMk cId="3203166131" sldId="398"/>
            <ac:spMk id="14" creationId="{EB1B904E-949A-96B3-C6F3-6986D34F48F9}"/>
          </ac:spMkLst>
        </pc:spChg>
        <pc:spChg chg="add del mod">
          <ac:chgData name="Zack Lewis Isriel" userId="0f02f941-67d0-4d77-ba3c-28c0159a2e01" providerId="ADAL" clId="{78C0EA65-1FA6-4A8F-A244-B7741D90155A}" dt="2022-11-06T19:43:09.838" v="3006" actId="478"/>
          <ac:spMkLst>
            <pc:docMk/>
            <pc:sldMk cId="3203166131" sldId="398"/>
            <ac:spMk id="15" creationId="{A2C81A56-4368-A933-0E75-9D2576A32783}"/>
          </ac:spMkLst>
        </pc:spChg>
        <pc:spChg chg="add del mod">
          <ac:chgData name="Zack Lewis Isriel" userId="0f02f941-67d0-4d77-ba3c-28c0159a2e01" providerId="ADAL" clId="{78C0EA65-1FA6-4A8F-A244-B7741D90155A}" dt="2022-11-06T19:43:09.467" v="3005" actId="478"/>
          <ac:spMkLst>
            <pc:docMk/>
            <pc:sldMk cId="3203166131" sldId="398"/>
            <ac:spMk id="24" creationId="{3FC5AEAE-E79C-2605-AECF-B0C7EF7EABF8}"/>
          </ac:spMkLst>
        </pc:spChg>
        <pc:spChg chg="add mod">
          <ac:chgData name="Zack Lewis Isriel" userId="0f02f941-67d0-4d77-ba3c-28c0159a2e01" providerId="ADAL" clId="{78C0EA65-1FA6-4A8F-A244-B7741D90155A}" dt="2022-11-06T19:46:52.504" v="3173" actId="404"/>
          <ac:spMkLst>
            <pc:docMk/>
            <pc:sldMk cId="3203166131" sldId="398"/>
            <ac:spMk id="26" creationId="{D3DBEFBC-F3F7-BED1-F42B-41E40E153471}"/>
          </ac:spMkLst>
        </pc:spChg>
        <pc:spChg chg="add mod">
          <ac:chgData name="Zack Lewis Isriel" userId="0f02f941-67d0-4d77-ba3c-28c0159a2e01" providerId="ADAL" clId="{78C0EA65-1FA6-4A8F-A244-B7741D90155A}" dt="2022-11-06T19:46:42.203" v="3165" actId="12789"/>
          <ac:spMkLst>
            <pc:docMk/>
            <pc:sldMk cId="3203166131" sldId="398"/>
            <ac:spMk id="27" creationId="{6B352CD1-BC65-738C-A83B-A9BF22D63451}"/>
          </ac:spMkLst>
        </pc:spChg>
        <pc:spChg chg="add del mod">
          <ac:chgData name="Zack Lewis Isriel" userId="0f02f941-67d0-4d77-ba3c-28c0159a2e01" providerId="ADAL" clId="{78C0EA65-1FA6-4A8F-A244-B7741D90155A}" dt="2022-11-06T19:45:11.468" v="3083" actId="478"/>
          <ac:spMkLst>
            <pc:docMk/>
            <pc:sldMk cId="3203166131" sldId="398"/>
            <ac:spMk id="28" creationId="{CD2CFE56-0A90-1CFF-F0D5-8A8B524273BF}"/>
          </ac:spMkLst>
        </pc:spChg>
        <pc:spChg chg="add del mod">
          <ac:chgData name="Zack Lewis Isriel" userId="0f02f941-67d0-4d77-ba3c-28c0159a2e01" providerId="ADAL" clId="{78C0EA65-1FA6-4A8F-A244-B7741D90155A}" dt="2022-11-06T19:45:11.922" v="3084" actId="478"/>
          <ac:spMkLst>
            <pc:docMk/>
            <pc:sldMk cId="3203166131" sldId="398"/>
            <ac:spMk id="29" creationId="{38B7E517-2E21-DC17-3F9D-5420438EC415}"/>
          </ac:spMkLst>
        </pc:spChg>
        <pc:spChg chg="add mod">
          <ac:chgData name="Zack Lewis Isriel" userId="0f02f941-67d0-4d77-ba3c-28c0159a2e01" providerId="ADAL" clId="{78C0EA65-1FA6-4A8F-A244-B7741D90155A}" dt="2022-11-06T19:47:00.371" v="3177" actId="403"/>
          <ac:spMkLst>
            <pc:docMk/>
            <pc:sldMk cId="3203166131" sldId="398"/>
            <ac:spMk id="30" creationId="{CCE1A1E2-0A8C-C4D3-A196-29639F22E205}"/>
          </ac:spMkLst>
        </pc:spChg>
        <pc:spChg chg="add mod">
          <ac:chgData name="Zack Lewis Isriel" userId="0f02f941-67d0-4d77-ba3c-28c0159a2e01" providerId="ADAL" clId="{78C0EA65-1FA6-4A8F-A244-B7741D90155A}" dt="2022-11-06T19:46:42.203" v="3165" actId="12789"/>
          <ac:spMkLst>
            <pc:docMk/>
            <pc:sldMk cId="3203166131" sldId="398"/>
            <ac:spMk id="31" creationId="{CE6731C0-3CCB-9856-EBE5-979D8EA206AD}"/>
          </ac:spMkLst>
        </pc:spChg>
        <pc:spChg chg="add mod">
          <ac:chgData name="Zack Lewis Isriel" userId="0f02f941-67d0-4d77-ba3c-28c0159a2e01" providerId="ADAL" clId="{78C0EA65-1FA6-4A8F-A244-B7741D90155A}" dt="2022-11-06T19:47:05.246" v="3181" actId="403"/>
          <ac:spMkLst>
            <pc:docMk/>
            <pc:sldMk cId="3203166131" sldId="398"/>
            <ac:spMk id="32" creationId="{F04D5DEF-BBB4-F6F4-AA70-B3DC9D4876D1}"/>
          </ac:spMkLst>
        </pc:spChg>
        <pc:spChg chg="add mod">
          <ac:chgData name="Zack Lewis Isriel" userId="0f02f941-67d0-4d77-ba3c-28c0159a2e01" providerId="ADAL" clId="{78C0EA65-1FA6-4A8F-A244-B7741D90155A}" dt="2022-11-06T19:46:42.203" v="3165" actId="12789"/>
          <ac:spMkLst>
            <pc:docMk/>
            <pc:sldMk cId="3203166131" sldId="398"/>
            <ac:spMk id="33" creationId="{B9CFA132-C297-BEC3-B95C-E10BDCEEB953}"/>
          </ac:spMkLst>
        </pc:spChg>
        <pc:spChg chg="add mod">
          <ac:chgData name="Zack Lewis Isriel" userId="0f02f941-67d0-4d77-ba3c-28c0159a2e01" providerId="ADAL" clId="{78C0EA65-1FA6-4A8F-A244-B7741D90155A}" dt="2022-11-06T19:47:42.341" v="3187" actId="1076"/>
          <ac:spMkLst>
            <pc:docMk/>
            <pc:sldMk cId="3203166131" sldId="398"/>
            <ac:spMk id="34" creationId="{4861677A-B6E7-25D9-46CB-0F0387248B1B}"/>
          </ac:spMkLst>
        </pc:spChg>
        <pc:spChg chg="add mod">
          <ac:chgData name="Zack Lewis Isriel" userId="0f02f941-67d0-4d77-ba3c-28c0159a2e01" providerId="ADAL" clId="{78C0EA65-1FA6-4A8F-A244-B7741D90155A}" dt="2022-11-06T19:47:30.015" v="3186" actId="1076"/>
          <ac:spMkLst>
            <pc:docMk/>
            <pc:sldMk cId="3203166131" sldId="398"/>
            <ac:spMk id="35" creationId="{B74F94C9-17F4-DBE3-854E-D7C549C8E075}"/>
          </ac:spMkLst>
        </pc:spChg>
        <pc:spChg chg="del">
          <ac:chgData name="Zack Lewis Isriel" userId="0f02f941-67d0-4d77-ba3c-28c0159a2e01" providerId="ADAL" clId="{78C0EA65-1FA6-4A8F-A244-B7741D90155A}" dt="2022-11-06T19:42:08.752" v="2989" actId="478"/>
          <ac:spMkLst>
            <pc:docMk/>
            <pc:sldMk cId="3203166131" sldId="398"/>
            <ac:spMk id="44" creationId="{85B11679-DA74-4FF4-AD56-631D74624548}"/>
          </ac:spMkLst>
        </pc:spChg>
        <pc:picChg chg="del">
          <ac:chgData name="Zack Lewis Isriel" userId="0f02f941-67d0-4d77-ba3c-28c0159a2e01" providerId="ADAL" clId="{78C0EA65-1FA6-4A8F-A244-B7741D90155A}" dt="2022-11-06T19:42:12.023" v="2991" actId="478"/>
          <ac:picMkLst>
            <pc:docMk/>
            <pc:sldMk cId="3203166131" sldId="398"/>
            <ac:picMk id="9" creationId="{862999A2-65CE-A362-FF39-B8C6FE4562AA}"/>
          </ac:picMkLst>
        </pc:picChg>
        <pc:picChg chg="del">
          <ac:chgData name="Zack Lewis Isriel" userId="0f02f941-67d0-4d77-ba3c-28c0159a2e01" providerId="ADAL" clId="{78C0EA65-1FA6-4A8F-A244-B7741D90155A}" dt="2022-11-06T19:42:12.023" v="2991" actId="478"/>
          <ac:picMkLst>
            <pc:docMk/>
            <pc:sldMk cId="3203166131" sldId="398"/>
            <ac:picMk id="10" creationId="{49D5D2F7-7483-F762-BC02-EBA11DAA68EC}"/>
          </ac:picMkLst>
        </pc:picChg>
        <pc:picChg chg="del">
          <ac:chgData name="Zack Lewis Isriel" userId="0f02f941-67d0-4d77-ba3c-28c0159a2e01" providerId="ADAL" clId="{78C0EA65-1FA6-4A8F-A244-B7741D90155A}" dt="2022-11-06T19:42:12.023" v="2991" actId="478"/>
          <ac:picMkLst>
            <pc:docMk/>
            <pc:sldMk cId="3203166131" sldId="398"/>
            <ac:picMk id="13" creationId="{84234B82-F462-D786-204F-5DE65E3F8A15}"/>
          </ac:picMkLst>
        </pc:picChg>
        <pc:picChg chg="del">
          <ac:chgData name="Zack Lewis Isriel" userId="0f02f941-67d0-4d77-ba3c-28c0159a2e01" providerId="ADAL" clId="{78C0EA65-1FA6-4A8F-A244-B7741D90155A}" dt="2022-11-06T19:41:57.991" v="2985" actId="478"/>
          <ac:picMkLst>
            <pc:docMk/>
            <pc:sldMk cId="3203166131" sldId="398"/>
            <ac:picMk id="16" creationId="{2BA183C4-E6BE-00DB-7A4D-C0D1B8759901}"/>
          </ac:picMkLst>
        </pc:picChg>
        <pc:picChg chg="del">
          <ac:chgData name="Zack Lewis Isriel" userId="0f02f941-67d0-4d77-ba3c-28c0159a2e01" providerId="ADAL" clId="{78C0EA65-1FA6-4A8F-A244-B7741D90155A}" dt="2022-11-06T19:41:57.991" v="2985" actId="478"/>
          <ac:picMkLst>
            <pc:docMk/>
            <pc:sldMk cId="3203166131" sldId="398"/>
            <ac:picMk id="17" creationId="{CCB5E4DB-0300-1753-3020-85FC21CC3135}"/>
          </ac:picMkLst>
        </pc:picChg>
        <pc:picChg chg="del">
          <ac:chgData name="Zack Lewis Isriel" userId="0f02f941-67d0-4d77-ba3c-28c0159a2e01" providerId="ADAL" clId="{78C0EA65-1FA6-4A8F-A244-B7741D90155A}" dt="2022-11-06T19:42:00.601" v="2987" actId="478"/>
          <ac:picMkLst>
            <pc:docMk/>
            <pc:sldMk cId="3203166131" sldId="398"/>
            <ac:picMk id="18" creationId="{9A70A8E6-7457-00A9-C813-B07E90DF2141}"/>
          </ac:picMkLst>
        </pc:picChg>
        <pc:picChg chg="del">
          <ac:chgData name="Zack Lewis Isriel" userId="0f02f941-67d0-4d77-ba3c-28c0159a2e01" providerId="ADAL" clId="{78C0EA65-1FA6-4A8F-A244-B7741D90155A}" dt="2022-11-06T19:41:57.991" v="2985" actId="478"/>
          <ac:picMkLst>
            <pc:docMk/>
            <pc:sldMk cId="3203166131" sldId="398"/>
            <ac:picMk id="19" creationId="{24D6F62A-53CE-A979-1575-42FF7A3E4D58}"/>
          </ac:picMkLst>
        </pc:picChg>
        <pc:picChg chg="del">
          <ac:chgData name="Zack Lewis Isriel" userId="0f02f941-67d0-4d77-ba3c-28c0159a2e01" providerId="ADAL" clId="{78C0EA65-1FA6-4A8F-A244-B7741D90155A}" dt="2022-11-06T19:41:57.991" v="2985" actId="478"/>
          <ac:picMkLst>
            <pc:docMk/>
            <pc:sldMk cId="3203166131" sldId="398"/>
            <ac:picMk id="20" creationId="{1539D32A-EBEF-6AA2-B8CF-443F9827016D}"/>
          </ac:picMkLst>
        </pc:picChg>
        <pc:picChg chg="del">
          <ac:chgData name="Zack Lewis Isriel" userId="0f02f941-67d0-4d77-ba3c-28c0159a2e01" providerId="ADAL" clId="{78C0EA65-1FA6-4A8F-A244-B7741D90155A}" dt="2022-11-06T19:41:57.991" v="2985" actId="478"/>
          <ac:picMkLst>
            <pc:docMk/>
            <pc:sldMk cId="3203166131" sldId="398"/>
            <ac:picMk id="21" creationId="{8F97B9C1-F3A5-3525-E360-46B2E6FBCC7A}"/>
          </ac:picMkLst>
        </pc:picChg>
        <pc:picChg chg="del">
          <ac:chgData name="Zack Lewis Isriel" userId="0f02f941-67d0-4d77-ba3c-28c0159a2e01" providerId="ADAL" clId="{78C0EA65-1FA6-4A8F-A244-B7741D90155A}" dt="2022-11-06T19:41:59.124" v="2986" actId="478"/>
          <ac:picMkLst>
            <pc:docMk/>
            <pc:sldMk cId="3203166131" sldId="398"/>
            <ac:picMk id="22" creationId="{4F47CE14-D0FC-2D65-ACE8-3655451425E9}"/>
          </ac:picMkLst>
        </pc:picChg>
        <pc:picChg chg="del">
          <ac:chgData name="Zack Lewis Isriel" userId="0f02f941-67d0-4d77-ba3c-28c0159a2e01" providerId="ADAL" clId="{78C0EA65-1FA6-4A8F-A244-B7741D90155A}" dt="2022-11-06T19:41:57.991" v="2985" actId="478"/>
          <ac:picMkLst>
            <pc:docMk/>
            <pc:sldMk cId="3203166131" sldId="398"/>
            <ac:picMk id="23" creationId="{FCB8860D-A7C2-E76F-2113-8DBD4E652295}"/>
          </ac:picMkLst>
        </pc:picChg>
        <pc:picChg chg="del">
          <ac:chgData name="Zack Lewis Isriel" userId="0f02f941-67d0-4d77-ba3c-28c0159a2e01" providerId="ADAL" clId="{78C0EA65-1FA6-4A8F-A244-B7741D90155A}" dt="2022-11-06T19:42:12.023" v="2991" actId="478"/>
          <ac:picMkLst>
            <pc:docMk/>
            <pc:sldMk cId="3203166131" sldId="398"/>
            <ac:picMk id="25" creationId="{6B283CC8-3FFF-EB33-CF9A-FB9CA39C3312}"/>
          </ac:picMkLst>
        </pc:picChg>
      </pc:sldChg>
      <pc:sldChg chg="delSp modSp add mod">
        <pc:chgData name="Zack Lewis Isriel" userId="0f02f941-67d0-4d77-ba3c-28c0159a2e01" providerId="ADAL" clId="{78C0EA65-1FA6-4A8F-A244-B7741D90155A}" dt="2022-11-06T19:52:38.129" v="3474" actId="20577"/>
        <pc:sldMkLst>
          <pc:docMk/>
          <pc:sldMk cId="97400078" sldId="399"/>
        </pc:sldMkLst>
        <pc:spChg chg="mod">
          <ac:chgData name="Zack Lewis Isriel" userId="0f02f941-67d0-4d77-ba3c-28c0159a2e01" providerId="ADAL" clId="{78C0EA65-1FA6-4A8F-A244-B7741D90155A}" dt="2022-11-06T19:48:24.186" v="3225" actId="20577"/>
          <ac:spMkLst>
            <pc:docMk/>
            <pc:sldMk cId="97400078" sldId="399"/>
            <ac:spMk id="2" creationId="{61E709B1-AAF6-936B-E585-A93F60958494}"/>
          </ac:spMkLst>
        </pc:spChg>
        <pc:spChg chg="del">
          <ac:chgData name="Zack Lewis Isriel" userId="0f02f941-67d0-4d77-ba3c-28c0159a2e01" providerId="ADAL" clId="{78C0EA65-1FA6-4A8F-A244-B7741D90155A}" dt="2022-11-06T19:48:27.389" v="3226" actId="478"/>
          <ac:spMkLst>
            <pc:docMk/>
            <pc:sldMk cId="97400078" sldId="399"/>
            <ac:spMk id="7" creationId="{581ED75F-C4DD-D58B-572C-0E31F9D9B2F3}"/>
          </ac:spMkLst>
        </pc:spChg>
        <pc:spChg chg="mod">
          <ac:chgData name="Zack Lewis Isriel" userId="0f02f941-67d0-4d77-ba3c-28c0159a2e01" providerId="ADAL" clId="{78C0EA65-1FA6-4A8F-A244-B7741D90155A}" dt="2022-11-06T19:52:38.129" v="3474" actId="20577"/>
          <ac:spMkLst>
            <pc:docMk/>
            <pc:sldMk cId="97400078" sldId="399"/>
            <ac:spMk id="44" creationId="{85B11679-DA74-4FF4-AD56-631D74624548}"/>
          </ac:spMkLst>
        </pc:spChg>
        <pc:picChg chg="del">
          <ac:chgData name="Zack Lewis Isriel" userId="0f02f941-67d0-4d77-ba3c-28c0159a2e01" providerId="ADAL" clId="{78C0EA65-1FA6-4A8F-A244-B7741D90155A}" dt="2022-11-06T19:48:32.485" v="3231" actId="478"/>
          <ac:picMkLst>
            <pc:docMk/>
            <pc:sldMk cId="97400078" sldId="399"/>
            <ac:picMk id="9" creationId="{862999A2-65CE-A362-FF39-B8C6FE4562AA}"/>
          </ac:picMkLst>
        </pc:picChg>
        <pc:picChg chg="del">
          <ac:chgData name="Zack Lewis Isriel" userId="0f02f941-67d0-4d77-ba3c-28c0159a2e01" providerId="ADAL" clId="{78C0EA65-1FA6-4A8F-A244-B7741D90155A}" dt="2022-11-06T19:48:31.998" v="3230" actId="478"/>
          <ac:picMkLst>
            <pc:docMk/>
            <pc:sldMk cId="97400078" sldId="399"/>
            <ac:picMk id="10" creationId="{49D5D2F7-7483-F762-BC02-EBA11DAA68EC}"/>
          </ac:picMkLst>
        </pc:picChg>
        <pc:picChg chg="del">
          <ac:chgData name="Zack Lewis Isriel" userId="0f02f941-67d0-4d77-ba3c-28c0159a2e01" providerId="ADAL" clId="{78C0EA65-1FA6-4A8F-A244-B7741D90155A}" dt="2022-11-06T19:48:31.299" v="3229" actId="478"/>
          <ac:picMkLst>
            <pc:docMk/>
            <pc:sldMk cId="97400078" sldId="399"/>
            <ac:picMk id="13" creationId="{84234B82-F462-D786-204F-5DE65E3F8A15}"/>
          </ac:picMkLst>
        </pc:picChg>
        <pc:picChg chg="del">
          <ac:chgData name="Zack Lewis Isriel" userId="0f02f941-67d0-4d77-ba3c-28c0159a2e01" providerId="ADAL" clId="{78C0EA65-1FA6-4A8F-A244-B7741D90155A}" dt="2022-11-06T19:48:29.607" v="3227" actId="478"/>
          <ac:picMkLst>
            <pc:docMk/>
            <pc:sldMk cId="97400078" sldId="399"/>
            <ac:picMk id="16" creationId="{2BA183C4-E6BE-00DB-7A4D-C0D1B8759901}"/>
          </ac:picMkLst>
        </pc:picChg>
        <pc:picChg chg="del">
          <ac:chgData name="Zack Lewis Isriel" userId="0f02f941-67d0-4d77-ba3c-28c0159a2e01" providerId="ADAL" clId="{78C0EA65-1FA6-4A8F-A244-B7741D90155A}" dt="2022-11-06T19:48:29.607" v="3227" actId="478"/>
          <ac:picMkLst>
            <pc:docMk/>
            <pc:sldMk cId="97400078" sldId="399"/>
            <ac:picMk id="17" creationId="{CCB5E4DB-0300-1753-3020-85FC21CC3135}"/>
          </ac:picMkLst>
        </pc:picChg>
        <pc:picChg chg="del">
          <ac:chgData name="Zack Lewis Isriel" userId="0f02f941-67d0-4d77-ba3c-28c0159a2e01" providerId="ADAL" clId="{78C0EA65-1FA6-4A8F-A244-B7741D90155A}" dt="2022-11-06T19:48:30.319" v="3228" actId="478"/>
          <ac:picMkLst>
            <pc:docMk/>
            <pc:sldMk cId="97400078" sldId="399"/>
            <ac:picMk id="18" creationId="{9A70A8E6-7457-00A9-C813-B07E90DF2141}"/>
          </ac:picMkLst>
        </pc:picChg>
        <pc:picChg chg="del">
          <ac:chgData name="Zack Lewis Isriel" userId="0f02f941-67d0-4d77-ba3c-28c0159a2e01" providerId="ADAL" clId="{78C0EA65-1FA6-4A8F-A244-B7741D90155A}" dt="2022-11-06T19:48:29.607" v="3227" actId="478"/>
          <ac:picMkLst>
            <pc:docMk/>
            <pc:sldMk cId="97400078" sldId="399"/>
            <ac:picMk id="19" creationId="{24D6F62A-53CE-A979-1575-42FF7A3E4D58}"/>
          </ac:picMkLst>
        </pc:picChg>
        <pc:picChg chg="del">
          <ac:chgData name="Zack Lewis Isriel" userId="0f02f941-67d0-4d77-ba3c-28c0159a2e01" providerId="ADAL" clId="{78C0EA65-1FA6-4A8F-A244-B7741D90155A}" dt="2022-11-06T19:48:29.607" v="3227" actId="478"/>
          <ac:picMkLst>
            <pc:docMk/>
            <pc:sldMk cId="97400078" sldId="399"/>
            <ac:picMk id="20" creationId="{1539D32A-EBEF-6AA2-B8CF-443F9827016D}"/>
          </ac:picMkLst>
        </pc:picChg>
        <pc:picChg chg="del">
          <ac:chgData name="Zack Lewis Isriel" userId="0f02f941-67d0-4d77-ba3c-28c0159a2e01" providerId="ADAL" clId="{78C0EA65-1FA6-4A8F-A244-B7741D90155A}" dt="2022-11-06T19:48:29.607" v="3227" actId="478"/>
          <ac:picMkLst>
            <pc:docMk/>
            <pc:sldMk cId="97400078" sldId="399"/>
            <ac:picMk id="21" creationId="{8F97B9C1-F3A5-3525-E360-46B2E6FBCC7A}"/>
          </ac:picMkLst>
        </pc:picChg>
        <pc:picChg chg="del">
          <ac:chgData name="Zack Lewis Isriel" userId="0f02f941-67d0-4d77-ba3c-28c0159a2e01" providerId="ADAL" clId="{78C0EA65-1FA6-4A8F-A244-B7741D90155A}" dt="2022-11-06T19:48:29.607" v="3227" actId="478"/>
          <ac:picMkLst>
            <pc:docMk/>
            <pc:sldMk cId="97400078" sldId="399"/>
            <ac:picMk id="22" creationId="{4F47CE14-D0FC-2D65-ACE8-3655451425E9}"/>
          </ac:picMkLst>
        </pc:picChg>
        <pc:picChg chg="del">
          <ac:chgData name="Zack Lewis Isriel" userId="0f02f941-67d0-4d77-ba3c-28c0159a2e01" providerId="ADAL" clId="{78C0EA65-1FA6-4A8F-A244-B7741D90155A}" dt="2022-11-06T19:48:29.607" v="3227" actId="478"/>
          <ac:picMkLst>
            <pc:docMk/>
            <pc:sldMk cId="97400078" sldId="399"/>
            <ac:picMk id="23" creationId="{FCB8860D-A7C2-E76F-2113-8DBD4E652295}"/>
          </ac:picMkLst>
        </pc:picChg>
        <pc:picChg chg="del">
          <ac:chgData name="Zack Lewis Isriel" userId="0f02f941-67d0-4d77-ba3c-28c0159a2e01" providerId="ADAL" clId="{78C0EA65-1FA6-4A8F-A244-B7741D90155A}" dt="2022-11-06T19:48:33.177" v="3232" actId="478"/>
          <ac:picMkLst>
            <pc:docMk/>
            <pc:sldMk cId="97400078" sldId="399"/>
            <ac:picMk id="25" creationId="{6B283CC8-3FFF-EB33-CF9A-FB9CA39C3312}"/>
          </ac:picMkLst>
        </pc:picChg>
      </pc:sldChg>
      <pc:sldMasterChg chg="modSp modSldLayout">
        <pc:chgData name="Zack Lewis Isriel" userId="0f02f941-67d0-4d77-ba3c-28c0159a2e01" providerId="ADAL" clId="{78C0EA65-1FA6-4A8F-A244-B7741D90155A}" dt="2022-11-06T17:53:30.222" v="1843"/>
        <pc:sldMasterMkLst>
          <pc:docMk/>
          <pc:sldMasterMk cId="2460954070" sldId="2147483660"/>
        </pc:sldMasterMkLst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asterMk cId="2460954070" sldId="2147483660"/>
            <ac:spMk id="2" creationId="{00000000-0000-0000-0000-000000000000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asterMk cId="2460954070" sldId="2147483660"/>
            <ac:spMk id="3" creationId="{00000000-0000-0000-0000-000000000000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asterMk cId="2460954070" sldId="2147483660"/>
            <ac:spMk id="4" creationId="{00000000-0000-0000-0000-000000000000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asterMk cId="2460954070" sldId="2147483660"/>
            <ac:spMk id="5" creationId="{00000000-0000-0000-0000-000000000000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asterMk cId="2460954070" sldId="2147483660"/>
            <ac:spMk id="6" creationId="{00000000-0000-0000-0000-000000000000}"/>
          </ac:spMkLst>
        </pc:spChg>
        <pc:sldLayoutChg chg="modSp">
          <pc:chgData name="Zack Lewis Isriel" userId="0f02f941-67d0-4d77-ba3c-28c0159a2e01" providerId="ADAL" clId="{78C0EA65-1FA6-4A8F-A244-B7741D90155A}" dt="2022-11-06T17:53:30.222" v="1843"/>
          <pc:sldLayoutMkLst>
            <pc:docMk/>
            <pc:sldMasterMk cId="2460954070" sldId="2147483660"/>
            <pc:sldLayoutMk cId="2385387890" sldId="2147483661"/>
          </pc:sldLayoutMkLst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2460954070" sldId="2147483660"/>
              <pc:sldLayoutMk cId="2385387890" sldId="2147483661"/>
              <ac:spMk id="2" creationId="{00000000-0000-0000-0000-000000000000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2460954070" sldId="2147483660"/>
              <pc:sldLayoutMk cId="2385387890" sldId="2147483661"/>
              <ac:spMk id="3" creationId="{00000000-0000-0000-0000-000000000000}"/>
            </ac:spMkLst>
          </pc:spChg>
        </pc:sldLayoutChg>
        <pc:sldLayoutChg chg="modSp">
          <pc:chgData name="Zack Lewis Isriel" userId="0f02f941-67d0-4d77-ba3c-28c0159a2e01" providerId="ADAL" clId="{78C0EA65-1FA6-4A8F-A244-B7741D90155A}" dt="2022-11-06T17:53:30.222" v="1843"/>
          <pc:sldLayoutMkLst>
            <pc:docMk/>
            <pc:sldMasterMk cId="2460954070" sldId="2147483660"/>
            <pc:sldLayoutMk cId="2591524520" sldId="2147483663"/>
          </pc:sldLayoutMkLst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2460954070" sldId="2147483660"/>
              <pc:sldLayoutMk cId="2591524520" sldId="2147483663"/>
              <ac:spMk id="2" creationId="{00000000-0000-0000-0000-000000000000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2460954070" sldId="2147483660"/>
              <pc:sldLayoutMk cId="2591524520" sldId="2147483663"/>
              <ac:spMk id="3" creationId="{00000000-0000-0000-0000-000000000000}"/>
            </ac:spMkLst>
          </pc:spChg>
        </pc:sldLayoutChg>
        <pc:sldLayoutChg chg="modSp">
          <pc:chgData name="Zack Lewis Isriel" userId="0f02f941-67d0-4d77-ba3c-28c0159a2e01" providerId="ADAL" clId="{78C0EA65-1FA6-4A8F-A244-B7741D90155A}" dt="2022-11-06T17:53:30.222" v="1843"/>
          <pc:sldLayoutMkLst>
            <pc:docMk/>
            <pc:sldMasterMk cId="2460954070" sldId="2147483660"/>
            <pc:sldLayoutMk cId="1203092039" sldId="2147483664"/>
          </pc:sldLayoutMkLst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2460954070" sldId="2147483660"/>
              <pc:sldLayoutMk cId="1203092039" sldId="2147483664"/>
              <ac:spMk id="3" creationId="{00000000-0000-0000-0000-000000000000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2460954070" sldId="2147483660"/>
              <pc:sldLayoutMk cId="1203092039" sldId="2147483664"/>
              <ac:spMk id="4" creationId="{00000000-0000-0000-0000-000000000000}"/>
            </ac:spMkLst>
          </pc:spChg>
        </pc:sldLayoutChg>
        <pc:sldLayoutChg chg="modSp">
          <pc:chgData name="Zack Lewis Isriel" userId="0f02f941-67d0-4d77-ba3c-28c0159a2e01" providerId="ADAL" clId="{78C0EA65-1FA6-4A8F-A244-B7741D90155A}" dt="2022-11-06T17:53:30.222" v="1843"/>
          <pc:sldLayoutMkLst>
            <pc:docMk/>
            <pc:sldMasterMk cId="2460954070" sldId="2147483660"/>
            <pc:sldLayoutMk cId="3733172339" sldId="2147483665"/>
          </pc:sldLayoutMkLst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2460954070" sldId="2147483660"/>
              <pc:sldLayoutMk cId="3733172339" sldId="2147483665"/>
              <ac:spMk id="2" creationId="{00000000-0000-0000-0000-000000000000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2460954070" sldId="2147483660"/>
              <pc:sldLayoutMk cId="3733172339" sldId="2147483665"/>
              <ac:spMk id="3" creationId="{00000000-0000-0000-0000-000000000000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2460954070" sldId="2147483660"/>
              <pc:sldLayoutMk cId="3733172339" sldId="2147483665"/>
              <ac:spMk id="4" creationId="{00000000-0000-0000-0000-000000000000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2460954070" sldId="2147483660"/>
              <pc:sldLayoutMk cId="3733172339" sldId="2147483665"/>
              <ac:spMk id="5" creationId="{00000000-0000-0000-0000-000000000000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2460954070" sldId="2147483660"/>
              <pc:sldLayoutMk cId="3733172339" sldId="2147483665"/>
              <ac:spMk id="6" creationId="{00000000-0000-0000-0000-000000000000}"/>
            </ac:spMkLst>
          </pc:spChg>
        </pc:sldLayoutChg>
        <pc:sldLayoutChg chg="modSp">
          <pc:chgData name="Zack Lewis Isriel" userId="0f02f941-67d0-4d77-ba3c-28c0159a2e01" providerId="ADAL" clId="{78C0EA65-1FA6-4A8F-A244-B7741D90155A}" dt="2022-11-06T17:53:30.222" v="1843"/>
          <pc:sldLayoutMkLst>
            <pc:docMk/>
            <pc:sldMasterMk cId="2460954070" sldId="2147483660"/>
            <pc:sldLayoutMk cId="3171841454" sldId="2147483668"/>
          </pc:sldLayoutMkLst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2460954070" sldId="2147483660"/>
              <pc:sldLayoutMk cId="3171841454" sldId="2147483668"/>
              <ac:spMk id="2" creationId="{00000000-0000-0000-0000-000000000000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2460954070" sldId="2147483660"/>
              <pc:sldLayoutMk cId="3171841454" sldId="2147483668"/>
              <ac:spMk id="3" creationId="{00000000-0000-0000-0000-000000000000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2460954070" sldId="2147483660"/>
              <pc:sldLayoutMk cId="3171841454" sldId="2147483668"/>
              <ac:spMk id="4" creationId="{00000000-0000-0000-0000-000000000000}"/>
            </ac:spMkLst>
          </pc:spChg>
        </pc:sldLayoutChg>
        <pc:sldLayoutChg chg="modSp">
          <pc:chgData name="Zack Lewis Isriel" userId="0f02f941-67d0-4d77-ba3c-28c0159a2e01" providerId="ADAL" clId="{78C0EA65-1FA6-4A8F-A244-B7741D90155A}" dt="2022-11-06T17:53:30.222" v="1843"/>
          <pc:sldLayoutMkLst>
            <pc:docMk/>
            <pc:sldMasterMk cId="2460954070" sldId="2147483660"/>
            <pc:sldLayoutMk cId="1718958274" sldId="2147483669"/>
          </pc:sldLayoutMkLst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2460954070" sldId="2147483660"/>
              <pc:sldLayoutMk cId="1718958274" sldId="2147483669"/>
              <ac:spMk id="2" creationId="{00000000-0000-0000-0000-000000000000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2460954070" sldId="2147483660"/>
              <pc:sldLayoutMk cId="1718958274" sldId="2147483669"/>
              <ac:spMk id="3" creationId="{00000000-0000-0000-0000-000000000000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2460954070" sldId="2147483660"/>
              <pc:sldLayoutMk cId="1718958274" sldId="2147483669"/>
              <ac:spMk id="4" creationId="{00000000-0000-0000-0000-000000000000}"/>
            </ac:spMkLst>
          </pc:spChg>
        </pc:sldLayoutChg>
        <pc:sldLayoutChg chg="modSp">
          <pc:chgData name="Zack Lewis Isriel" userId="0f02f941-67d0-4d77-ba3c-28c0159a2e01" providerId="ADAL" clId="{78C0EA65-1FA6-4A8F-A244-B7741D90155A}" dt="2022-11-06T17:53:30.222" v="1843"/>
          <pc:sldLayoutMkLst>
            <pc:docMk/>
            <pc:sldMasterMk cId="2460954070" sldId="2147483660"/>
            <pc:sldLayoutMk cId="3479445657" sldId="2147483671"/>
          </pc:sldLayoutMkLst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2460954070" sldId="2147483660"/>
              <pc:sldLayoutMk cId="3479445657" sldId="2147483671"/>
              <ac:spMk id="2" creationId="{00000000-0000-0000-0000-000000000000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2460954070" sldId="2147483660"/>
              <pc:sldLayoutMk cId="3479445657" sldId="2147483671"/>
              <ac:spMk id="3" creationId="{00000000-0000-0000-0000-000000000000}"/>
            </ac:spMkLst>
          </pc:spChg>
        </pc:sldLayoutChg>
      </pc:sldMasterChg>
      <pc:sldMasterChg chg="modSp modSldLayout">
        <pc:chgData name="Zack Lewis Isriel" userId="0f02f941-67d0-4d77-ba3c-28c0159a2e01" providerId="ADAL" clId="{78C0EA65-1FA6-4A8F-A244-B7741D90155A}" dt="2022-11-06T17:53:30.222" v="1843"/>
        <pc:sldMasterMkLst>
          <pc:docMk/>
          <pc:sldMasterMk cId="3919589400" sldId="2147483672"/>
        </pc:sldMasterMkLst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asterMk cId="3919589400" sldId="2147483672"/>
            <ac:spMk id="2" creationId="{4AE1909E-E193-4A1E-8592-B70F4F308FFA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asterMk cId="3919589400" sldId="2147483672"/>
            <ac:spMk id="3" creationId="{53CA2C76-7C22-478F-8C60-B045B81E3397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asterMk cId="3919589400" sldId="2147483672"/>
            <ac:spMk id="5" creationId="{3F13DF6F-8EBC-44DB-834C-7F7182F04FEB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asterMk cId="3919589400" sldId="2147483672"/>
            <ac:spMk id="18" creationId="{6C3CDBDC-C2F6-4CBB-8A2A-1FE18D18CEAE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asterMk cId="3919589400" sldId="2147483672"/>
            <ac:spMk id="19" creationId="{570C9E5D-3D11-4CEA-B225-546A0FD9A470}"/>
          </ac:spMkLst>
        </pc:spChg>
        <pc:spChg chg="mod">
          <ac:chgData name="Zack Lewis Isriel" userId="0f02f941-67d0-4d77-ba3c-28c0159a2e01" providerId="ADAL" clId="{78C0EA65-1FA6-4A8F-A244-B7741D90155A}" dt="2022-11-06T17:53:30.222" v="1843"/>
          <ac:spMkLst>
            <pc:docMk/>
            <pc:sldMasterMk cId="3919589400" sldId="2147483672"/>
            <ac:spMk id="20" creationId="{71ED141F-7A10-4EAF-AA91-0BACA62E5D08}"/>
          </ac:spMkLst>
        </pc:spChg>
        <pc:picChg chg="mod">
          <ac:chgData name="Zack Lewis Isriel" userId="0f02f941-67d0-4d77-ba3c-28c0159a2e01" providerId="ADAL" clId="{78C0EA65-1FA6-4A8F-A244-B7741D90155A}" dt="2022-11-06T17:53:30.222" v="1843"/>
          <ac:picMkLst>
            <pc:docMk/>
            <pc:sldMasterMk cId="3919589400" sldId="2147483672"/>
            <ac:picMk id="9" creationId="{9DE7E104-C647-4D90-BEBC-E4EFF847DEBF}"/>
          </ac:picMkLst>
        </pc:picChg>
        <pc:sldLayoutChg chg="modSp">
          <pc:chgData name="Zack Lewis Isriel" userId="0f02f941-67d0-4d77-ba3c-28c0159a2e01" providerId="ADAL" clId="{78C0EA65-1FA6-4A8F-A244-B7741D90155A}" dt="2022-11-06T17:53:30.222" v="1843"/>
          <pc:sldLayoutMkLst>
            <pc:docMk/>
            <pc:sldMasterMk cId="3919589400" sldId="2147483672"/>
            <pc:sldLayoutMk cId="552085419" sldId="2147483673"/>
          </pc:sldLayoutMkLst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552085419" sldId="2147483673"/>
              <ac:spMk id="2" creationId="{470C0F3E-4A09-436A-9BBB-B046EC34874C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552085419" sldId="2147483673"/>
              <ac:spMk id="3" creationId="{E146AC5B-A832-438B-B781-FE132E5AAD69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552085419" sldId="2147483673"/>
              <ac:spMk id="4" creationId="{FC96BF63-DF03-4231-9E82-1EABBCBC292F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552085419" sldId="2147483673"/>
              <ac:spMk id="17" creationId="{A2AF1849-F7DF-4428-8791-CDE01476CB79}"/>
            </ac:spMkLst>
          </pc:spChg>
        </pc:sldLayoutChg>
        <pc:sldLayoutChg chg="modSp">
          <pc:chgData name="Zack Lewis Isriel" userId="0f02f941-67d0-4d77-ba3c-28c0159a2e01" providerId="ADAL" clId="{78C0EA65-1FA6-4A8F-A244-B7741D90155A}" dt="2022-11-06T17:53:30.222" v="1843"/>
          <pc:sldLayoutMkLst>
            <pc:docMk/>
            <pc:sldMasterMk cId="3919589400" sldId="2147483672"/>
            <pc:sldLayoutMk cId="920132401" sldId="2147483674"/>
          </pc:sldLayoutMkLst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920132401" sldId="2147483674"/>
              <ac:spMk id="19" creationId="{8D711B50-3A59-48A2-A209-B476E7DC43BF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920132401" sldId="2147483674"/>
              <ac:spMk id="20" creationId="{D3C81F90-0DC2-4709-914C-368BE8FBB22C}"/>
            </ac:spMkLst>
          </pc:spChg>
        </pc:sldLayoutChg>
        <pc:sldLayoutChg chg="modSp">
          <pc:chgData name="Zack Lewis Isriel" userId="0f02f941-67d0-4d77-ba3c-28c0159a2e01" providerId="ADAL" clId="{78C0EA65-1FA6-4A8F-A244-B7741D90155A}" dt="2022-11-06T17:53:30.222" v="1843"/>
          <pc:sldLayoutMkLst>
            <pc:docMk/>
            <pc:sldMasterMk cId="3919589400" sldId="2147483672"/>
            <pc:sldLayoutMk cId="19571035" sldId="2147483675"/>
          </pc:sldLayoutMkLst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19571035" sldId="2147483675"/>
              <ac:spMk id="13" creationId="{3D92DF03-1E18-4FCB-BA95-7B242DE98A08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19571035" sldId="2147483675"/>
              <ac:spMk id="14" creationId="{D7901D9B-BF16-4CA6-BB85-435FB4CF4E33}"/>
            </ac:spMkLst>
          </pc:spChg>
        </pc:sldLayoutChg>
        <pc:sldLayoutChg chg="modSp">
          <pc:chgData name="Zack Lewis Isriel" userId="0f02f941-67d0-4d77-ba3c-28c0159a2e01" providerId="ADAL" clId="{78C0EA65-1FA6-4A8F-A244-B7741D90155A}" dt="2022-11-06T17:53:30.222" v="1843"/>
          <pc:sldLayoutMkLst>
            <pc:docMk/>
            <pc:sldMasterMk cId="3919589400" sldId="2147483672"/>
            <pc:sldLayoutMk cId="4215533930" sldId="2147483676"/>
          </pc:sldLayoutMkLst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4215533930" sldId="2147483676"/>
              <ac:spMk id="3" creationId="{3B1C3683-A134-4A73-87DC-7E4AA575ED41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4215533930" sldId="2147483676"/>
              <ac:spMk id="4" creationId="{5EAF8300-918A-433D-BF68-25467BF04EFF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4215533930" sldId="2147483676"/>
              <ac:spMk id="14" creationId="{7B563618-9649-4CEA-804C-6869F5CE4776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4215533930" sldId="2147483676"/>
              <ac:spMk id="15" creationId="{B3AA7267-3EF8-4D0F-A809-7F7DE091B380}"/>
            </ac:spMkLst>
          </pc:spChg>
        </pc:sldLayoutChg>
        <pc:sldLayoutChg chg="modSp">
          <pc:chgData name="Zack Lewis Isriel" userId="0f02f941-67d0-4d77-ba3c-28c0159a2e01" providerId="ADAL" clId="{78C0EA65-1FA6-4A8F-A244-B7741D90155A}" dt="2022-11-06T17:53:30.222" v="1843"/>
          <pc:sldLayoutMkLst>
            <pc:docMk/>
            <pc:sldMasterMk cId="3919589400" sldId="2147483672"/>
            <pc:sldLayoutMk cId="2095126189" sldId="2147483677"/>
          </pc:sldLayoutMkLst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2095126189" sldId="2147483677"/>
              <ac:spMk id="3" creationId="{B304EFA5-E202-4E6C-A5F1-B4F64977E91C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2095126189" sldId="2147483677"/>
              <ac:spMk id="4" creationId="{2E59B317-CF0E-4FCD-85DA-95449264C78C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2095126189" sldId="2147483677"/>
              <ac:spMk id="14" creationId="{7460A1F4-B644-4380-85F1-4B428976B7AA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2095126189" sldId="2147483677"/>
              <ac:spMk id="15" creationId="{C0D80D14-F6EE-4B45-9F5F-4118C5C710CA}"/>
            </ac:spMkLst>
          </pc:spChg>
        </pc:sldLayoutChg>
        <pc:sldLayoutChg chg="modSp">
          <pc:chgData name="Zack Lewis Isriel" userId="0f02f941-67d0-4d77-ba3c-28c0159a2e01" providerId="ADAL" clId="{78C0EA65-1FA6-4A8F-A244-B7741D90155A}" dt="2022-11-06T17:53:30.222" v="1843"/>
          <pc:sldLayoutMkLst>
            <pc:docMk/>
            <pc:sldMasterMk cId="3919589400" sldId="2147483672"/>
            <pc:sldLayoutMk cId="924584174" sldId="2147483678"/>
          </pc:sldLayoutMkLst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924584174" sldId="2147483678"/>
              <ac:spMk id="2" creationId="{C8D4ACC6-4AF3-494E-9FF4-3D6976BB4EBA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924584174" sldId="2147483678"/>
              <ac:spMk id="3" creationId="{B38E2F7C-6BF2-447E-A81B-90B3223CC7F1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924584174" sldId="2147483678"/>
              <ac:spMk id="4" creationId="{28328602-84F3-432E-BE21-83160E9B91F0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924584174" sldId="2147483678"/>
              <ac:spMk id="5" creationId="{B885E86F-75AC-4737-88D2-678EE1F81F25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924584174" sldId="2147483678"/>
              <ac:spMk id="6" creationId="{416E115B-0FC4-454F-98C3-C635F8E4D28D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924584174" sldId="2147483678"/>
              <ac:spMk id="16" creationId="{36E4F578-7476-4C5C-9ADC-184BAF2186DF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924584174" sldId="2147483678"/>
              <ac:spMk id="17" creationId="{A490FDD9-2294-4002-A71D-6A2728037810}"/>
            </ac:spMkLst>
          </pc:spChg>
        </pc:sldLayoutChg>
        <pc:sldLayoutChg chg="modSp">
          <pc:chgData name="Zack Lewis Isriel" userId="0f02f941-67d0-4d77-ba3c-28c0159a2e01" providerId="ADAL" clId="{78C0EA65-1FA6-4A8F-A244-B7741D90155A}" dt="2022-11-06T17:53:30.222" v="1843"/>
          <pc:sldLayoutMkLst>
            <pc:docMk/>
            <pc:sldMasterMk cId="3919589400" sldId="2147483672"/>
            <pc:sldLayoutMk cId="1659812467" sldId="2147483679"/>
          </pc:sldLayoutMkLst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1659812467" sldId="2147483679"/>
              <ac:spMk id="12" creationId="{2AE19DB8-3628-4951-BF6A-AE9F8EE24DA1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1659812467" sldId="2147483679"/>
              <ac:spMk id="13" creationId="{99E47987-E3C3-4EAB-B8FE-3E7B8E195C22}"/>
            </ac:spMkLst>
          </pc:spChg>
        </pc:sldLayoutChg>
        <pc:sldLayoutChg chg="modSp">
          <pc:chgData name="Zack Lewis Isriel" userId="0f02f941-67d0-4d77-ba3c-28c0159a2e01" providerId="ADAL" clId="{78C0EA65-1FA6-4A8F-A244-B7741D90155A}" dt="2022-11-06T17:53:30.222" v="1843"/>
          <pc:sldLayoutMkLst>
            <pc:docMk/>
            <pc:sldMasterMk cId="3919589400" sldId="2147483672"/>
            <pc:sldLayoutMk cId="3218938741" sldId="2147483680"/>
          </pc:sldLayoutMkLst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218938741" sldId="2147483680"/>
              <ac:spMk id="3" creationId="{0D72B2C5-23D7-4BE5-8D9C-116633FEEF5D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218938741" sldId="2147483680"/>
              <ac:spMk id="4" creationId="{C43F15EF-908A-4A2F-8A2F-C97604D4585F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218938741" sldId="2147483680"/>
              <ac:spMk id="11" creationId="{2E7B6735-E21D-4383-BF36-FFDFA7CC38C9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218938741" sldId="2147483680"/>
              <ac:spMk id="12" creationId="{F7272C54-5A6D-4724-8B95-EDB6DC6A0B18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218938741" sldId="2147483680"/>
              <ac:spMk id="13" creationId="{467111BF-3B41-4BC7-882B-A6C58C7A632C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218938741" sldId="2147483680"/>
              <ac:spMk id="18" creationId="{B8E041AA-5F33-4AAA-B332-1DAA4D27C4B8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218938741" sldId="2147483680"/>
              <ac:spMk id="19" creationId="{5B8A992F-CF95-4AE0-A036-BE27B0E18FE5}"/>
            </ac:spMkLst>
          </pc:spChg>
        </pc:sldLayoutChg>
        <pc:sldLayoutChg chg="modSp">
          <pc:chgData name="Zack Lewis Isriel" userId="0f02f941-67d0-4d77-ba3c-28c0159a2e01" providerId="ADAL" clId="{78C0EA65-1FA6-4A8F-A244-B7741D90155A}" dt="2022-11-06T17:53:30.222" v="1843"/>
          <pc:sldLayoutMkLst>
            <pc:docMk/>
            <pc:sldMasterMk cId="3919589400" sldId="2147483672"/>
            <pc:sldLayoutMk cId="4192263462" sldId="2147483681"/>
          </pc:sldLayoutMkLst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4192263462" sldId="2147483681"/>
              <ac:spMk id="3" creationId="{0D72B2C5-23D7-4BE5-8D9C-116633FEEF5D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4192263462" sldId="2147483681"/>
              <ac:spMk id="4" creationId="{C43F15EF-908A-4A2F-8A2F-C97604D4585F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4192263462" sldId="2147483681"/>
              <ac:spMk id="11" creationId="{2E7B6735-E21D-4383-BF36-FFDFA7CC38C9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4192263462" sldId="2147483681"/>
              <ac:spMk id="13" creationId="{467111BF-3B41-4BC7-882B-A6C58C7A632C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4192263462" sldId="2147483681"/>
              <ac:spMk id="16" creationId="{A88CC144-05AD-4141-B9BC-438D9983CC35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4192263462" sldId="2147483681"/>
              <ac:spMk id="17" creationId="{4BA7CC36-2AE1-4601-A462-AC681EC05267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4192263462" sldId="2147483681"/>
              <ac:spMk id="18" creationId="{B8E041AA-5F33-4AAA-B332-1DAA4D27C4B8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4192263462" sldId="2147483681"/>
              <ac:spMk id="19" creationId="{5B8A992F-CF95-4AE0-A036-BE27B0E18FE5}"/>
            </ac:spMkLst>
          </pc:spChg>
        </pc:sldLayoutChg>
        <pc:sldLayoutChg chg="modSp">
          <pc:chgData name="Zack Lewis Isriel" userId="0f02f941-67d0-4d77-ba3c-28c0159a2e01" providerId="ADAL" clId="{78C0EA65-1FA6-4A8F-A244-B7741D90155A}" dt="2022-11-06T17:53:30.222" v="1843"/>
          <pc:sldLayoutMkLst>
            <pc:docMk/>
            <pc:sldMasterMk cId="3919589400" sldId="2147483672"/>
            <pc:sldLayoutMk cId="4182661914" sldId="2147483682"/>
          </pc:sldLayoutMkLst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4182661914" sldId="2147483682"/>
              <ac:spMk id="3" creationId="{0D72B2C5-23D7-4BE5-8D9C-116633FEEF5D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4182661914" sldId="2147483682"/>
              <ac:spMk id="4" creationId="{C43F15EF-908A-4A2F-8A2F-C97604D4585F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4182661914" sldId="2147483682"/>
              <ac:spMk id="11" creationId="{2E7B6735-E21D-4383-BF36-FFDFA7CC38C9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4182661914" sldId="2147483682"/>
              <ac:spMk id="13" creationId="{467111BF-3B41-4BC7-882B-A6C58C7A632C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4182661914" sldId="2147483682"/>
              <ac:spMk id="14" creationId="{AF4C4AFD-DAB0-4A83-B278-D6E0A4C63590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4182661914" sldId="2147483682"/>
              <ac:spMk id="15" creationId="{BC7D8C72-CD85-41D3-8FC2-FAE0A9FD36A4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4182661914" sldId="2147483682"/>
              <ac:spMk id="16" creationId="{A88CC144-05AD-4141-B9BC-438D9983CC35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4182661914" sldId="2147483682"/>
              <ac:spMk id="17" creationId="{4BA7CC36-2AE1-4601-A462-AC681EC05267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4182661914" sldId="2147483682"/>
              <ac:spMk id="18" creationId="{B8E041AA-5F33-4AAA-B332-1DAA4D27C4B8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4182661914" sldId="2147483682"/>
              <ac:spMk id="19" creationId="{5B8A992F-CF95-4AE0-A036-BE27B0E18FE5}"/>
            </ac:spMkLst>
          </pc:spChg>
        </pc:sldLayoutChg>
        <pc:sldLayoutChg chg="modSp">
          <pc:chgData name="Zack Lewis Isriel" userId="0f02f941-67d0-4d77-ba3c-28c0159a2e01" providerId="ADAL" clId="{78C0EA65-1FA6-4A8F-A244-B7741D90155A}" dt="2022-11-06T17:53:30.222" v="1843"/>
          <pc:sldLayoutMkLst>
            <pc:docMk/>
            <pc:sldMasterMk cId="3919589400" sldId="2147483672"/>
            <pc:sldLayoutMk cId="3970229087" sldId="2147483683"/>
          </pc:sldLayoutMkLst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970229087" sldId="2147483683"/>
              <ac:spMk id="3" creationId="{0D72B2C5-23D7-4BE5-8D9C-116633FEEF5D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970229087" sldId="2147483683"/>
              <ac:spMk id="4" creationId="{C43F15EF-908A-4A2F-8A2F-C97604D4585F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970229087" sldId="2147483683"/>
              <ac:spMk id="11" creationId="{2E7B6735-E21D-4383-BF36-FFDFA7CC38C9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970229087" sldId="2147483683"/>
              <ac:spMk id="13" creationId="{467111BF-3B41-4BC7-882B-A6C58C7A632C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970229087" sldId="2147483683"/>
              <ac:spMk id="14" creationId="{AF4C4AFD-DAB0-4A83-B278-D6E0A4C63590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970229087" sldId="2147483683"/>
              <ac:spMk id="15" creationId="{BC7D8C72-CD85-41D3-8FC2-FAE0A9FD36A4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970229087" sldId="2147483683"/>
              <ac:spMk id="16" creationId="{A88CC144-05AD-4141-B9BC-438D9983CC35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970229087" sldId="2147483683"/>
              <ac:spMk id="17" creationId="{4BA7CC36-2AE1-4601-A462-AC681EC05267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970229087" sldId="2147483683"/>
              <ac:spMk id="18" creationId="{B8E041AA-5F33-4AAA-B332-1DAA4D27C4B8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970229087" sldId="2147483683"/>
              <ac:spMk id="19" creationId="{5B8A992F-CF95-4AE0-A036-BE27B0E18FE5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970229087" sldId="2147483683"/>
              <ac:spMk id="38" creationId="{73C059D6-E741-42CC-A542-9D4932C58371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970229087" sldId="2147483683"/>
              <ac:spMk id="39" creationId="{FB58AD78-5A57-4ACC-B158-43905D1ACAE2}"/>
            </ac:spMkLst>
          </pc:spChg>
        </pc:sldLayoutChg>
        <pc:sldLayoutChg chg="modSp">
          <pc:chgData name="Zack Lewis Isriel" userId="0f02f941-67d0-4d77-ba3c-28c0159a2e01" providerId="ADAL" clId="{78C0EA65-1FA6-4A8F-A244-B7741D90155A}" dt="2022-11-06T17:53:30.222" v="1843"/>
          <pc:sldLayoutMkLst>
            <pc:docMk/>
            <pc:sldMasterMk cId="3919589400" sldId="2147483672"/>
            <pc:sldLayoutMk cId="3289879990" sldId="2147483684"/>
          </pc:sldLayoutMkLst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289879990" sldId="2147483684"/>
              <ac:spMk id="3" creationId="{0D72B2C5-23D7-4BE5-8D9C-116633FEEF5D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289879990" sldId="2147483684"/>
              <ac:spMk id="4" creationId="{C43F15EF-908A-4A2F-8A2F-C97604D4585F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289879990" sldId="2147483684"/>
              <ac:spMk id="11" creationId="{2E7B6735-E21D-4383-BF36-FFDFA7CC38C9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289879990" sldId="2147483684"/>
              <ac:spMk id="13" creationId="{467111BF-3B41-4BC7-882B-A6C58C7A632C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289879990" sldId="2147483684"/>
              <ac:spMk id="16" creationId="{A88CC144-05AD-4141-B9BC-438D9983CC35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289879990" sldId="2147483684"/>
              <ac:spMk id="17" creationId="{4BA7CC36-2AE1-4601-A462-AC681EC05267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289879990" sldId="2147483684"/>
              <ac:spMk id="18" creationId="{B8E041AA-5F33-4AAA-B332-1DAA4D27C4B8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289879990" sldId="2147483684"/>
              <ac:spMk id="19" creationId="{5B8A992F-CF95-4AE0-A036-BE27B0E18FE5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289879990" sldId="2147483684"/>
              <ac:spMk id="38" creationId="{DC3070B3-33CC-4752-82C0-2E02BD5497EA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289879990" sldId="2147483684"/>
              <ac:spMk id="39" creationId="{9F81B4CE-BFE9-47AB-930C-7091A76655A0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289879990" sldId="2147483684"/>
              <ac:spMk id="40" creationId="{BEC63AC5-EDAA-4A6D-BC88-25D0E7E60CF9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289879990" sldId="2147483684"/>
              <ac:spMk id="41" creationId="{4E45F98E-5CDD-4102-81A4-37DA2C61AD48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289879990" sldId="2147483684"/>
              <ac:spMk id="42" creationId="{9559D387-FF5A-4217-8098-5CB112B20F27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289879990" sldId="2147483684"/>
              <ac:spMk id="43" creationId="{24A5C05A-141A-4C9C-BA3B-5138D955AE14}"/>
            </ac:spMkLst>
          </pc:spChg>
        </pc:sldLayoutChg>
        <pc:sldLayoutChg chg="modSp">
          <pc:chgData name="Zack Lewis Isriel" userId="0f02f941-67d0-4d77-ba3c-28c0159a2e01" providerId="ADAL" clId="{78C0EA65-1FA6-4A8F-A244-B7741D90155A}" dt="2022-11-06T17:53:30.222" v="1843"/>
          <pc:sldLayoutMkLst>
            <pc:docMk/>
            <pc:sldMasterMk cId="3919589400" sldId="2147483672"/>
            <pc:sldLayoutMk cId="111790900" sldId="2147483685"/>
          </pc:sldLayoutMkLst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111790900" sldId="2147483685"/>
              <ac:spMk id="2" creationId="{EC18504D-5BE4-4919-80C3-80C2B9BA80D9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111790900" sldId="2147483685"/>
              <ac:spMk id="3" creationId="{49F9A1CB-2668-4894-ADCB-A673B2D15EEE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111790900" sldId="2147483685"/>
              <ac:spMk id="4" creationId="{B68C6C71-1F51-4083-9B19-7CAAC8613370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111790900" sldId="2147483685"/>
              <ac:spMk id="14" creationId="{CDFEF0BA-0963-43B0-83AE-8D12025965C4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111790900" sldId="2147483685"/>
              <ac:spMk id="15" creationId="{791B9EA7-BE7C-42BF-9F7B-DB36CF81AC33}"/>
            </ac:spMkLst>
          </pc:spChg>
        </pc:sldLayoutChg>
        <pc:sldLayoutChg chg="modSp">
          <pc:chgData name="Zack Lewis Isriel" userId="0f02f941-67d0-4d77-ba3c-28c0159a2e01" providerId="ADAL" clId="{78C0EA65-1FA6-4A8F-A244-B7741D90155A}" dt="2022-11-06T17:53:30.222" v="1843"/>
          <pc:sldLayoutMkLst>
            <pc:docMk/>
            <pc:sldMasterMk cId="3919589400" sldId="2147483672"/>
            <pc:sldLayoutMk cId="3026874252" sldId="2147483686"/>
          </pc:sldLayoutMkLst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026874252" sldId="2147483686"/>
              <ac:spMk id="2" creationId="{E2BCAC61-1959-44FA-8A93-F4B1FECD3DB9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026874252" sldId="2147483686"/>
              <ac:spMk id="3" creationId="{257A0646-0B52-49E3-9349-C902CFC17E06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026874252" sldId="2147483686"/>
              <ac:spMk id="4" creationId="{428A237A-1713-4B4E-961F-D4A79D934E5D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026874252" sldId="2147483686"/>
              <ac:spMk id="16" creationId="{15B3B4FA-F86C-4A54-AFAB-544DAE573160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026874252" sldId="2147483686"/>
              <ac:spMk id="17" creationId="{3D9B0C6B-D7A4-47B6-B443-041EBC0AFC54}"/>
            </ac:spMkLst>
          </pc:spChg>
        </pc:sldLayoutChg>
        <pc:sldLayoutChg chg="modSp">
          <pc:chgData name="Zack Lewis Isriel" userId="0f02f941-67d0-4d77-ba3c-28c0159a2e01" providerId="ADAL" clId="{78C0EA65-1FA6-4A8F-A244-B7741D90155A}" dt="2022-11-06T17:53:30.222" v="1843"/>
          <pc:sldLayoutMkLst>
            <pc:docMk/>
            <pc:sldMasterMk cId="3919589400" sldId="2147483672"/>
            <pc:sldLayoutMk cId="1450472069" sldId="2147483687"/>
          </pc:sldLayoutMkLst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1450472069" sldId="2147483687"/>
              <ac:spMk id="3" creationId="{32994C2F-79BD-7046-9D8B-099FAA394F43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1450472069" sldId="2147483687"/>
              <ac:spMk id="10" creationId="{E05DEE7E-0EF5-4292-9002-C480C26889A0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1450472069" sldId="2147483687"/>
              <ac:spMk id="11" creationId="{1DCF93AF-E44B-4AAE-9370-805F844F5DE3}"/>
            </ac:spMkLst>
          </pc:spChg>
        </pc:sldLayoutChg>
        <pc:sldLayoutChg chg="modSp">
          <pc:chgData name="Zack Lewis Isriel" userId="0f02f941-67d0-4d77-ba3c-28c0159a2e01" providerId="ADAL" clId="{78C0EA65-1FA6-4A8F-A244-B7741D90155A}" dt="2022-11-06T17:53:30.222" v="1843"/>
          <pc:sldLayoutMkLst>
            <pc:docMk/>
            <pc:sldMasterMk cId="3919589400" sldId="2147483672"/>
            <pc:sldLayoutMk cId="3264276600" sldId="2147483688"/>
          </pc:sldLayoutMkLst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264276600" sldId="2147483688"/>
              <ac:spMk id="2" creationId="{D8E6AD58-0FFA-2B49-81D8-FE363DB757EE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264276600" sldId="2147483688"/>
              <ac:spMk id="3" creationId="{AED4B8B8-EA03-6046-961E-F7E0DD0920BC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264276600" sldId="2147483688"/>
              <ac:spMk id="15" creationId="{04C55961-A15A-41E6-A4EE-D74BD3E26624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264276600" sldId="2147483688"/>
              <ac:spMk id="16" creationId="{20CC225A-72BE-4CEE-8525-05F018C9EF8D}"/>
            </ac:spMkLst>
          </pc:spChg>
        </pc:sldLayoutChg>
        <pc:sldLayoutChg chg="modSp">
          <pc:chgData name="Zack Lewis Isriel" userId="0f02f941-67d0-4d77-ba3c-28c0159a2e01" providerId="ADAL" clId="{78C0EA65-1FA6-4A8F-A244-B7741D90155A}" dt="2022-11-06T17:53:30.222" v="1843"/>
          <pc:sldLayoutMkLst>
            <pc:docMk/>
            <pc:sldMasterMk cId="3919589400" sldId="2147483672"/>
            <pc:sldLayoutMk cId="1575671372" sldId="2147483689"/>
          </pc:sldLayoutMkLst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1575671372" sldId="2147483689"/>
              <ac:spMk id="3" creationId="{9513AD8B-907E-B14A-9014-DF9D442D1E87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1575671372" sldId="2147483689"/>
              <ac:spMk id="4" creationId="{92175A16-7233-054E-A36D-5F635B0232CE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1575671372" sldId="2147483689"/>
              <ac:spMk id="11" creationId="{1C2CC54A-A1B1-40AC-8006-ABA9B9FC05F0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1575671372" sldId="2147483689"/>
              <ac:spMk id="12" creationId="{2C7F4A8C-DEC5-477A-A674-4F1B2015B2FD}"/>
            </ac:spMkLst>
          </pc:spChg>
        </pc:sldLayoutChg>
        <pc:sldLayoutChg chg="modSp">
          <pc:chgData name="Zack Lewis Isriel" userId="0f02f941-67d0-4d77-ba3c-28c0159a2e01" providerId="ADAL" clId="{78C0EA65-1FA6-4A8F-A244-B7741D90155A}" dt="2022-11-06T17:53:30.222" v="1843"/>
          <pc:sldLayoutMkLst>
            <pc:docMk/>
            <pc:sldMasterMk cId="3919589400" sldId="2147483672"/>
            <pc:sldLayoutMk cId="2563595404" sldId="2147483690"/>
          </pc:sldLayoutMkLst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2563595404" sldId="2147483690"/>
              <ac:spMk id="3" creationId="{9513AD8B-907E-B14A-9014-DF9D442D1E87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2563595404" sldId="2147483690"/>
              <ac:spMk id="4" creationId="{92175A16-7233-054E-A36D-5F635B0232CE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2563595404" sldId="2147483690"/>
              <ac:spMk id="11" creationId="{5B3DA184-B0C9-474F-8A7B-BECFCD743D89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2563595404" sldId="2147483690"/>
              <ac:spMk id="12" creationId="{399EE9E5-A378-44F2-BF9B-3202813097BD}"/>
            </ac:spMkLst>
          </pc:spChg>
        </pc:sldLayoutChg>
        <pc:sldLayoutChg chg="modSp">
          <pc:chgData name="Zack Lewis Isriel" userId="0f02f941-67d0-4d77-ba3c-28c0159a2e01" providerId="ADAL" clId="{78C0EA65-1FA6-4A8F-A244-B7741D90155A}" dt="2022-11-06T17:53:30.222" v="1843"/>
          <pc:sldLayoutMkLst>
            <pc:docMk/>
            <pc:sldMasterMk cId="3919589400" sldId="2147483672"/>
            <pc:sldLayoutMk cId="53237448" sldId="2147483691"/>
          </pc:sldLayoutMkLst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53237448" sldId="2147483691"/>
              <ac:spMk id="2" creationId="{7A565A75-5113-0442-B764-1FD593F8FE00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53237448" sldId="2147483691"/>
              <ac:spMk id="3" creationId="{5CA77C8D-4613-8845-985D-FCB670E2C17C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53237448" sldId="2147483691"/>
              <ac:spMk id="4" creationId="{A9D13C29-A3D5-9E4C-B068-E58B25DE406F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53237448" sldId="2147483691"/>
              <ac:spMk id="6" creationId="{97AD8FAD-63EC-D640-8732-76DCA0C4AA69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53237448" sldId="2147483691"/>
              <ac:spMk id="13" creationId="{6A54EEF4-638C-4F27-9E79-C445BD2A794D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53237448" sldId="2147483691"/>
              <ac:spMk id="14" creationId="{C9491CCE-C01C-4615-8BA6-1CD1D608290A}"/>
            </ac:spMkLst>
          </pc:spChg>
        </pc:sldLayoutChg>
        <pc:sldLayoutChg chg="modSp">
          <pc:chgData name="Zack Lewis Isriel" userId="0f02f941-67d0-4d77-ba3c-28c0159a2e01" providerId="ADAL" clId="{78C0EA65-1FA6-4A8F-A244-B7741D90155A}" dt="2022-11-06T17:53:30.222" v="1843"/>
          <pc:sldLayoutMkLst>
            <pc:docMk/>
            <pc:sldMasterMk cId="3919589400" sldId="2147483672"/>
            <pc:sldLayoutMk cId="2025157969" sldId="2147483692"/>
          </pc:sldLayoutMkLst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2025157969" sldId="2147483692"/>
              <ac:spMk id="3" creationId="{9513AD8B-907E-B14A-9014-DF9D442D1E87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2025157969" sldId="2147483692"/>
              <ac:spMk id="4" creationId="{92175A16-7233-054E-A36D-5F635B0232CE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2025157969" sldId="2147483692"/>
              <ac:spMk id="8" creationId="{9513AD8B-907E-B14A-9014-DF9D442D1E87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2025157969" sldId="2147483692"/>
              <ac:spMk id="13" creationId="{62EC4D44-4A53-41D3-8C59-04C89173B82B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2025157969" sldId="2147483692"/>
              <ac:spMk id="14" creationId="{5434E3D2-21FE-4821-84C7-F37A9A655F49}"/>
            </ac:spMkLst>
          </pc:spChg>
        </pc:sldLayoutChg>
        <pc:sldLayoutChg chg="modSp">
          <pc:chgData name="Zack Lewis Isriel" userId="0f02f941-67d0-4d77-ba3c-28c0159a2e01" providerId="ADAL" clId="{78C0EA65-1FA6-4A8F-A244-B7741D90155A}" dt="2022-11-06T17:53:30.222" v="1843"/>
          <pc:sldLayoutMkLst>
            <pc:docMk/>
            <pc:sldMasterMk cId="3919589400" sldId="2147483672"/>
            <pc:sldLayoutMk cId="1594993687" sldId="2147483693"/>
          </pc:sldLayoutMkLst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1594993687" sldId="2147483693"/>
              <ac:spMk id="3" creationId="{9513AD8B-907E-B14A-9014-DF9D442D1E87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1594993687" sldId="2147483693"/>
              <ac:spMk id="4" creationId="{92175A16-7233-054E-A36D-5F635B0232CE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1594993687" sldId="2147483693"/>
              <ac:spMk id="8" creationId="{9513AD8B-907E-B14A-9014-DF9D442D1E87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1594993687" sldId="2147483693"/>
              <ac:spMk id="13" creationId="{D3272883-C5F6-453F-B642-5AEA9FCD1997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1594993687" sldId="2147483693"/>
              <ac:spMk id="14" creationId="{925BA8CE-14C6-4487-821D-849D15E30170}"/>
            </ac:spMkLst>
          </pc:spChg>
        </pc:sldLayoutChg>
        <pc:sldLayoutChg chg="modSp">
          <pc:chgData name="Zack Lewis Isriel" userId="0f02f941-67d0-4d77-ba3c-28c0159a2e01" providerId="ADAL" clId="{78C0EA65-1FA6-4A8F-A244-B7741D90155A}" dt="2022-11-06T17:53:30.222" v="1843"/>
          <pc:sldLayoutMkLst>
            <pc:docMk/>
            <pc:sldMasterMk cId="3919589400" sldId="2147483672"/>
            <pc:sldLayoutMk cId="2963653956" sldId="2147483694"/>
          </pc:sldLayoutMkLst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2963653956" sldId="2147483694"/>
              <ac:spMk id="3" creationId="{9513AD8B-907E-B14A-9014-DF9D442D1E87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2963653956" sldId="2147483694"/>
              <ac:spMk id="4" creationId="{92175A16-7233-054E-A36D-5F635B0232CE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2963653956" sldId="2147483694"/>
              <ac:spMk id="8" creationId="{9513AD8B-907E-B14A-9014-DF9D442D1E87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2963653956" sldId="2147483694"/>
              <ac:spMk id="9" creationId="{9513AD8B-907E-B14A-9014-DF9D442D1E87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2963653956" sldId="2147483694"/>
              <ac:spMk id="15" creationId="{4E81A263-0818-47C6-8419-B105D8EC142F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2963653956" sldId="2147483694"/>
              <ac:spMk id="16" creationId="{1E4EFF03-7379-4634-8CE7-1E50B37A21D1}"/>
            </ac:spMkLst>
          </pc:spChg>
        </pc:sldLayoutChg>
        <pc:sldLayoutChg chg="modSp">
          <pc:chgData name="Zack Lewis Isriel" userId="0f02f941-67d0-4d77-ba3c-28c0159a2e01" providerId="ADAL" clId="{78C0EA65-1FA6-4A8F-A244-B7741D90155A}" dt="2022-11-06T17:53:30.222" v="1843"/>
          <pc:sldLayoutMkLst>
            <pc:docMk/>
            <pc:sldMasterMk cId="3919589400" sldId="2147483672"/>
            <pc:sldLayoutMk cId="2902906434" sldId="2147483695"/>
          </pc:sldLayoutMkLst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2902906434" sldId="2147483695"/>
              <ac:spMk id="2" creationId="{D25CA276-3EEB-494F-BFE8-D3F3335B1E80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2902906434" sldId="2147483695"/>
              <ac:spMk id="10" creationId="{9513AD8B-907E-B14A-9014-DF9D442D1E87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2902906434" sldId="2147483695"/>
              <ac:spMk id="11" creationId="{9513AD8B-907E-B14A-9014-DF9D442D1E87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2902906434" sldId="2147483695"/>
              <ac:spMk id="12" creationId="{9513AD8B-907E-B14A-9014-DF9D442D1E87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2902906434" sldId="2147483695"/>
              <ac:spMk id="13" creationId="{5CA77C8D-4613-8845-985D-FCB670E2C17C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2902906434" sldId="2147483695"/>
              <ac:spMk id="14" creationId="{9ACC2017-E855-D94A-8292-EDAF9ACDEF26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2902906434" sldId="2147483695"/>
              <ac:spMk id="15" creationId="{9ACC2017-E855-D94A-8292-EDAF9ACDEF26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2902906434" sldId="2147483695"/>
              <ac:spMk id="21" creationId="{A4D04F55-BE80-4059-BF8A-6F702ADB4413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2902906434" sldId="2147483695"/>
              <ac:spMk id="22" creationId="{706B4632-E0C2-463B-8EB6-1D869E087FA6}"/>
            </ac:spMkLst>
          </pc:spChg>
        </pc:sldLayoutChg>
        <pc:sldLayoutChg chg="modSp">
          <pc:chgData name="Zack Lewis Isriel" userId="0f02f941-67d0-4d77-ba3c-28c0159a2e01" providerId="ADAL" clId="{78C0EA65-1FA6-4A8F-A244-B7741D90155A}" dt="2022-11-06T17:53:30.222" v="1843"/>
          <pc:sldLayoutMkLst>
            <pc:docMk/>
            <pc:sldMasterMk cId="3919589400" sldId="2147483672"/>
            <pc:sldLayoutMk cId="4124217331" sldId="2147483696"/>
          </pc:sldLayoutMkLst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4124217331" sldId="2147483696"/>
              <ac:spMk id="2" creationId="{D25CA276-3EEB-494F-BFE8-D3F3335B1E80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4124217331" sldId="2147483696"/>
              <ac:spMk id="10" creationId="{9513AD8B-907E-B14A-9014-DF9D442D1E87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4124217331" sldId="2147483696"/>
              <ac:spMk id="11" creationId="{9513AD8B-907E-B14A-9014-DF9D442D1E87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4124217331" sldId="2147483696"/>
              <ac:spMk id="12" creationId="{9513AD8B-907E-B14A-9014-DF9D442D1E87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4124217331" sldId="2147483696"/>
              <ac:spMk id="13" creationId="{5CA77C8D-4613-8845-985D-FCB670E2C17C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4124217331" sldId="2147483696"/>
              <ac:spMk id="14" creationId="{9ACC2017-E855-D94A-8292-EDAF9ACDEF26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4124217331" sldId="2147483696"/>
              <ac:spMk id="15" creationId="{9ACC2017-E855-D94A-8292-EDAF9ACDEF26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4124217331" sldId="2147483696"/>
              <ac:spMk id="16" creationId="{5CA77C8D-4613-8845-985D-FCB670E2C17C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4124217331" sldId="2147483696"/>
              <ac:spMk id="17" creationId="{9ACC2017-E855-D94A-8292-EDAF9ACDEF26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4124217331" sldId="2147483696"/>
              <ac:spMk id="18" creationId="{9ACC2017-E855-D94A-8292-EDAF9ACDEF26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4124217331" sldId="2147483696"/>
              <ac:spMk id="19" creationId="{9513AD8B-907E-B14A-9014-DF9D442D1E87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4124217331" sldId="2147483696"/>
              <ac:spMk id="20" creationId="{9513AD8B-907E-B14A-9014-DF9D442D1E87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4124217331" sldId="2147483696"/>
              <ac:spMk id="21" creationId="{9513AD8B-907E-B14A-9014-DF9D442D1E87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4124217331" sldId="2147483696"/>
              <ac:spMk id="28" creationId="{16936372-A19F-455C-B945-16E5A35B7510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4124217331" sldId="2147483696"/>
              <ac:spMk id="29" creationId="{8B0ABDF7-8194-447D-A272-1A3DC0216779}"/>
            </ac:spMkLst>
          </pc:spChg>
        </pc:sldLayoutChg>
        <pc:sldLayoutChg chg="modSp">
          <pc:chgData name="Zack Lewis Isriel" userId="0f02f941-67d0-4d77-ba3c-28c0159a2e01" providerId="ADAL" clId="{78C0EA65-1FA6-4A8F-A244-B7741D90155A}" dt="2022-11-06T17:53:30.222" v="1843"/>
          <pc:sldLayoutMkLst>
            <pc:docMk/>
            <pc:sldMasterMk cId="3919589400" sldId="2147483672"/>
            <pc:sldLayoutMk cId="2607790276" sldId="2147483697"/>
          </pc:sldLayoutMkLst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2607790276" sldId="2147483697"/>
              <ac:spMk id="13" creationId="{6D305A53-3690-46D2-A104-5A1EEDF081D0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2607790276" sldId="2147483697"/>
              <ac:spMk id="14" creationId="{3FC9C7AF-C253-42E7-B992-6028FA2225C2}"/>
            </ac:spMkLst>
          </pc:spChg>
        </pc:sldLayoutChg>
        <pc:sldLayoutChg chg="modSp">
          <pc:chgData name="Zack Lewis Isriel" userId="0f02f941-67d0-4d77-ba3c-28c0159a2e01" providerId="ADAL" clId="{78C0EA65-1FA6-4A8F-A244-B7741D90155A}" dt="2022-11-06T17:53:30.222" v="1843"/>
          <pc:sldLayoutMkLst>
            <pc:docMk/>
            <pc:sldMasterMk cId="3919589400" sldId="2147483672"/>
            <pc:sldLayoutMk cId="3402273042" sldId="2147483698"/>
          </pc:sldLayoutMkLst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402273042" sldId="2147483698"/>
              <ac:spMk id="2" creationId="{01E3BB56-D9D7-483D-B6AE-4CD0E22D42A4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402273042" sldId="2147483698"/>
              <ac:spMk id="3" creationId="{922D5739-7C4F-4F55-8B39-9D9B57482A97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402273042" sldId="2147483698"/>
              <ac:spMk id="15" creationId="{F880194F-5426-44AE-8F73-1EED54324299}"/>
            </ac:spMkLst>
          </pc:spChg>
          <pc:spChg chg="mod">
            <ac:chgData name="Zack Lewis Isriel" userId="0f02f941-67d0-4d77-ba3c-28c0159a2e01" providerId="ADAL" clId="{78C0EA65-1FA6-4A8F-A244-B7741D90155A}" dt="2022-11-06T17:53:30.222" v="1843"/>
            <ac:spMkLst>
              <pc:docMk/>
              <pc:sldMasterMk cId="3919589400" sldId="2147483672"/>
              <pc:sldLayoutMk cId="3402273042" sldId="2147483698"/>
              <ac:spMk id="16" creationId="{09B7EBA2-D578-4400-BB2D-8C170D8B55EA}"/>
            </ac:spMkLst>
          </pc:spChg>
        </pc:sldLayoutChg>
      </pc:sldMasterChg>
    </pc:docChg>
  </pc:docChgLst>
  <pc:docChgLst>
    <pc:chgData name="Peyton Breland" userId="e6781b63-50ef-4623-aa8c-ed7a3a56fe2d" providerId="ADAL" clId="{2014A622-4755-42C2-BCAE-31335AC831B7}"/>
    <pc:docChg chg="custSel addSld delSld modSld sldOrd">
      <pc:chgData name="Peyton Breland" userId="e6781b63-50ef-4623-aa8c-ed7a3a56fe2d" providerId="ADAL" clId="{2014A622-4755-42C2-BCAE-31335AC831B7}" dt="2022-10-11T16:07:49.597" v="20" actId="2696"/>
      <pc:docMkLst>
        <pc:docMk/>
      </pc:docMkLst>
      <pc:sldChg chg="ord">
        <pc:chgData name="Peyton Breland" userId="e6781b63-50ef-4623-aa8c-ed7a3a56fe2d" providerId="ADAL" clId="{2014A622-4755-42C2-BCAE-31335AC831B7}" dt="2022-10-10T15:50:37.628" v="1"/>
        <pc:sldMkLst>
          <pc:docMk/>
          <pc:sldMk cId="1557134492" sldId="291"/>
        </pc:sldMkLst>
      </pc:sldChg>
      <pc:sldChg chg="addSp delSp modSp mod">
        <pc:chgData name="Peyton Breland" userId="e6781b63-50ef-4623-aa8c-ed7a3a56fe2d" providerId="ADAL" clId="{2014A622-4755-42C2-BCAE-31335AC831B7}" dt="2022-10-10T22:11:54.529" v="11" actId="21"/>
        <pc:sldMkLst>
          <pc:docMk/>
          <pc:sldMk cId="1968545873" sldId="342"/>
        </pc:sldMkLst>
        <pc:picChg chg="add del mod">
          <ac:chgData name="Peyton Breland" userId="e6781b63-50ef-4623-aa8c-ed7a3a56fe2d" providerId="ADAL" clId="{2014A622-4755-42C2-BCAE-31335AC831B7}" dt="2022-10-10T22:11:54.529" v="11" actId="21"/>
          <ac:picMkLst>
            <pc:docMk/>
            <pc:sldMk cId="1968545873" sldId="342"/>
            <ac:picMk id="4" creationId="{AFCD65F1-003F-F834-182B-2EC3FA905550}"/>
          </ac:picMkLst>
        </pc:picChg>
      </pc:sldChg>
      <pc:sldChg chg="addSp modSp add del mod ord">
        <pc:chgData name="Peyton Breland" userId="e6781b63-50ef-4623-aa8c-ed7a3a56fe2d" providerId="ADAL" clId="{2014A622-4755-42C2-BCAE-31335AC831B7}" dt="2022-10-11T16:07:49.597" v="20" actId="2696"/>
        <pc:sldMkLst>
          <pc:docMk/>
          <pc:sldMk cId="4066814409" sldId="353"/>
        </pc:sldMkLst>
        <pc:spChg chg="add mod">
          <ac:chgData name="Peyton Breland" userId="e6781b63-50ef-4623-aa8c-ed7a3a56fe2d" providerId="ADAL" clId="{2014A622-4755-42C2-BCAE-31335AC831B7}" dt="2022-10-11T14:58:54.230" v="14" actId="1076"/>
          <ac:spMkLst>
            <pc:docMk/>
            <pc:sldMk cId="4066814409" sldId="353"/>
            <ac:spMk id="2" creationId="{2E7261DF-9FE0-E752-0844-B35D3DDDB23C}"/>
          </ac:spMkLst>
        </pc:spChg>
      </pc:sldChg>
      <pc:sldChg chg="addSp delSp modSp new del mod">
        <pc:chgData name="Peyton Breland" userId="e6781b63-50ef-4623-aa8c-ed7a3a56fe2d" providerId="ADAL" clId="{2014A622-4755-42C2-BCAE-31335AC831B7}" dt="2022-10-11T16:07:44.521" v="19" actId="2696"/>
        <pc:sldMkLst>
          <pc:docMk/>
          <pc:sldMk cId="2925218705" sldId="354"/>
        </pc:sldMkLst>
        <pc:spChg chg="del">
          <ac:chgData name="Peyton Breland" userId="e6781b63-50ef-4623-aa8c-ed7a3a56fe2d" providerId="ADAL" clId="{2014A622-4755-42C2-BCAE-31335AC831B7}" dt="2022-10-11T14:59:25.773" v="18" actId="3680"/>
          <ac:spMkLst>
            <pc:docMk/>
            <pc:sldMk cId="2925218705" sldId="354"/>
            <ac:spMk id="3" creationId="{6673C1B5-9A7B-C15B-ECB0-AF1FB56BABA1}"/>
          </ac:spMkLst>
        </pc:spChg>
        <pc:graphicFrameChg chg="add mod ord modGraphic">
          <ac:chgData name="Peyton Breland" userId="e6781b63-50ef-4623-aa8c-ed7a3a56fe2d" providerId="ADAL" clId="{2014A622-4755-42C2-BCAE-31335AC831B7}" dt="2022-10-11T14:59:25.773" v="18" actId="3680"/>
          <ac:graphicFrameMkLst>
            <pc:docMk/>
            <pc:sldMk cId="2925218705" sldId="354"/>
            <ac:graphicFrameMk id="6" creationId="{81DA343D-0A42-B933-5B11-A675964E07A7}"/>
          </ac:graphicFrameMkLst>
        </pc:graphicFrameChg>
      </pc:sldChg>
    </pc:docChg>
  </pc:docChgLst>
  <pc:docChgLst>
    <pc:chgData name="Peyton Breland" userId="e6781b63-50ef-4623-aa8c-ed7a3a56fe2d" providerId="ADAL" clId="{46718C3A-08C5-4E2F-88C1-041D7AC277DD}"/>
    <pc:docChg chg="undo custSel addSld delSld modSld sldOrd">
      <pc:chgData name="Peyton Breland" userId="e6781b63-50ef-4623-aa8c-ed7a3a56fe2d" providerId="ADAL" clId="{46718C3A-08C5-4E2F-88C1-041D7AC277DD}" dt="2023-01-26T01:52:48.287" v="1582" actId="1076"/>
      <pc:docMkLst>
        <pc:docMk/>
      </pc:docMkLst>
      <pc:sldChg chg="modSp mod">
        <pc:chgData name="Peyton Breland" userId="e6781b63-50ef-4623-aa8c-ed7a3a56fe2d" providerId="ADAL" clId="{46718C3A-08C5-4E2F-88C1-041D7AC277DD}" dt="2022-11-06T16:34:47.688" v="1547" actId="1076"/>
        <pc:sldMkLst>
          <pc:docMk/>
          <pc:sldMk cId="1456696548" sldId="295"/>
        </pc:sldMkLst>
        <pc:spChg chg="mod">
          <ac:chgData name="Peyton Breland" userId="e6781b63-50ef-4623-aa8c-ed7a3a56fe2d" providerId="ADAL" clId="{46718C3A-08C5-4E2F-88C1-041D7AC277DD}" dt="2022-11-06T16:34:47.688" v="1547" actId="1076"/>
          <ac:spMkLst>
            <pc:docMk/>
            <pc:sldMk cId="1456696548" sldId="295"/>
            <ac:spMk id="91" creationId="{389FD66B-044D-66B1-E451-7E3D159349E2}"/>
          </ac:spMkLst>
        </pc:spChg>
      </pc:sldChg>
      <pc:sldChg chg="addSp delSp modSp del mod">
        <pc:chgData name="Peyton Breland" userId="e6781b63-50ef-4623-aa8c-ed7a3a56fe2d" providerId="ADAL" clId="{46718C3A-08C5-4E2F-88C1-041D7AC277DD}" dt="2022-11-05T17:37:00.428" v="174" actId="2696"/>
        <pc:sldMkLst>
          <pc:docMk/>
          <pc:sldMk cId="1968545873" sldId="342"/>
        </pc:sldMkLst>
        <pc:spChg chg="add mod">
          <ac:chgData name="Peyton Breland" userId="e6781b63-50ef-4623-aa8c-ed7a3a56fe2d" providerId="ADAL" clId="{46718C3A-08C5-4E2F-88C1-041D7AC277DD}" dt="2022-11-05T17:21:27.248" v="42" actId="1076"/>
          <ac:spMkLst>
            <pc:docMk/>
            <pc:sldMk cId="1968545873" sldId="342"/>
            <ac:spMk id="2" creationId="{26B21C60-6192-9487-AEEA-265B1A329F64}"/>
          </ac:spMkLst>
        </pc:spChg>
        <pc:spChg chg="add mod">
          <ac:chgData name="Peyton Breland" userId="e6781b63-50ef-4623-aa8c-ed7a3a56fe2d" providerId="ADAL" clId="{46718C3A-08C5-4E2F-88C1-041D7AC277DD}" dt="2022-11-05T17:21:54.364" v="46" actId="1076"/>
          <ac:spMkLst>
            <pc:docMk/>
            <pc:sldMk cId="1968545873" sldId="342"/>
            <ac:spMk id="4" creationId="{BA0A25BD-B7AC-12D0-DA18-0EBAF025BBCE}"/>
          </ac:spMkLst>
        </pc:spChg>
        <pc:spChg chg="add mod">
          <ac:chgData name="Peyton Breland" userId="e6781b63-50ef-4623-aa8c-ed7a3a56fe2d" providerId="ADAL" clId="{46718C3A-08C5-4E2F-88C1-041D7AC277DD}" dt="2022-11-05T17:21:57.894" v="47" actId="1076"/>
          <ac:spMkLst>
            <pc:docMk/>
            <pc:sldMk cId="1968545873" sldId="342"/>
            <ac:spMk id="8" creationId="{AE19FB9A-BC93-CFF9-B6FD-306552939FE5}"/>
          </ac:spMkLst>
        </pc:spChg>
        <pc:spChg chg="add del mod">
          <ac:chgData name="Peyton Breland" userId="e6781b63-50ef-4623-aa8c-ed7a3a56fe2d" providerId="ADAL" clId="{46718C3A-08C5-4E2F-88C1-041D7AC277DD}" dt="2022-11-05T17:23:46.199" v="65" actId="21"/>
          <ac:spMkLst>
            <pc:docMk/>
            <pc:sldMk cId="1968545873" sldId="342"/>
            <ac:spMk id="9" creationId="{B569CEC9-9C45-7AB9-7BF0-B68E66479FF5}"/>
          </ac:spMkLst>
        </pc:spChg>
        <pc:spChg chg="del">
          <ac:chgData name="Peyton Breland" userId="e6781b63-50ef-4623-aa8c-ed7a3a56fe2d" providerId="ADAL" clId="{46718C3A-08C5-4E2F-88C1-041D7AC277DD}" dt="2022-11-05T17:11:47.131" v="23" actId="21"/>
          <ac:spMkLst>
            <pc:docMk/>
            <pc:sldMk cId="1968545873" sldId="342"/>
            <ac:spMk id="10" creationId="{E151FBFF-E7CC-A7CF-BD76-569E6F5F301D}"/>
          </ac:spMkLst>
        </pc:spChg>
        <pc:spChg chg="mod">
          <ac:chgData name="Peyton Breland" userId="e6781b63-50ef-4623-aa8c-ed7a3a56fe2d" providerId="ADAL" clId="{46718C3A-08C5-4E2F-88C1-041D7AC277DD}" dt="2022-11-05T17:20:58.020" v="36" actId="1076"/>
          <ac:spMkLst>
            <pc:docMk/>
            <pc:sldMk cId="1968545873" sldId="342"/>
            <ac:spMk id="11" creationId="{A908C055-2FA2-9CFE-C288-DB180C0E82C9}"/>
          </ac:spMkLst>
        </pc:spChg>
        <pc:spChg chg="del">
          <ac:chgData name="Peyton Breland" userId="e6781b63-50ef-4623-aa8c-ed7a3a56fe2d" providerId="ADAL" clId="{46718C3A-08C5-4E2F-88C1-041D7AC277DD}" dt="2022-11-05T17:11:41.974" v="21" actId="21"/>
          <ac:spMkLst>
            <pc:docMk/>
            <pc:sldMk cId="1968545873" sldId="342"/>
            <ac:spMk id="12" creationId="{57ED3004-91CA-E4F1-AAF8-D26D0CD843B8}"/>
          </ac:spMkLst>
        </pc:spChg>
        <pc:spChg chg="add del mod">
          <ac:chgData name="Peyton Breland" userId="e6781b63-50ef-4623-aa8c-ed7a3a56fe2d" providerId="ADAL" clId="{46718C3A-08C5-4E2F-88C1-041D7AC277DD}" dt="2022-11-05T17:24:16.184" v="69" actId="21"/>
          <ac:spMkLst>
            <pc:docMk/>
            <pc:sldMk cId="1968545873" sldId="342"/>
            <ac:spMk id="13" creationId="{9BC5FAE2-46A3-812F-9FDD-933F181554C3}"/>
          </ac:spMkLst>
        </pc:spChg>
        <pc:spChg chg="add del mod">
          <ac:chgData name="Peyton Breland" userId="e6781b63-50ef-4623-aa8c-ed7a3a56fe2d" providerId="ADAL" clId="{46718C3A-08C5-4E2F-88C1-041D7AC277DD}" dt="2022-11-05T17:24:42.227" v="74" actId="21"/>
          <ac:spMkLst>
            <pc:docMk/>
            <pc:sldMk cId="1968545873" sldId="342"/>
            <ac:spMk id="14" creationId="{DE8E87EA-B876-D383-BD89-C96F61020928}"/>
          </ac:spMkLst>
        </pc:spChg>
        <pc:spChg chg="add del mod">
          <ac:chgData name="Peyton Breland" userId="e6781b63-50ef-4623-aa8c-ed7a3a56fe2d" providerId="ADAL" clId="{46718C3A-08C5-4E2F-88C1-041D7AC277DD}" dt="2022-11-05T17:25:12.924" v="80" actId="21"/>
          <ac:spMkLst>
            <pc:docMk/>
            <pc:sldMk cId="1968545873" sldId="342"/>
            <ac:spMk id="15" creationId="{A223F664-2B92-2EFD-62F4-C9483E23D5B8}"/>
          </ac:spMkLst>
        </pc:spChg>
        <pc:spChg chg="add mod">
          <ac:chgData name="Peyton Breland" userId="e6781b63-50ef-4623-aa8c-ed7a3a56fe2d" providerId="ADAL" clId="{46718C3A-08C5-4E2F-88C1-041D7AC277DD}" dt="2022-11-05T17:23:21.880" v="61" actId="1076"/>
          <ac:spMkLst>
            <pc:docMk/>
            <pc:sldMk cId="1968545873" sldId="342"/>
            <ac:spMk id="16" creationId="{5BFE9A65-AA43-FB33-7804-8C59571785D1}"/>
          </ac:spMkLst>
        </pc:spChg>
        <pc:spChg chg="add mod">
          <ac:chgData name="Peyton Breland" userId="e6781b63-50ef-4623-aa8c-ed7a3a56fe2d" providerId="ADAL" clId="{46718C3A-08C5-4E2F-88C1-041D7AC277DD}" dt="2022-11-05T17:24:12.065" v="68"/>
          <ac:spMkLst>
            <pc:docMk/>
            <pc:sldMk cId="1968545873" sldId="342"/>
            <ac:spMk id="17" creationId="{8CAD2D21-C4F6-5CDF-0C62-7E62463A1654}"/>
          </ac:spMkLst>
        </pc:spChg>
        <pc:spChg chg="add mod">
          <ac:chgData name="Peyton Breland" userId="e6781b63-50ef-4623-aa8c-ed7a3a56fe2d" providerId="ADAL" clId="{46718C3A-08C5-4E2F-88C1-041D7AC277DD}" dt="2022-11-05T17:24:39.162" v="73" actId="1076"/>
          <ac:spMkLst>
            <pc:docMk/>
            <pc:sldMk cId="1968545873" sldId="342"/>
            <ac:spMk id="18" creationId="{69B740FA-FF49-2612-797A-CA5134A003D0}"/>
          </ac:spMkLst>
        </pc:spChg>
        <pc:spChg chg="add mod">
          <ac:chgData name="Peyton Breland" userId="e6781b63-50ef-4623-aa8c-ed7a3a56fe2d" providerId="ADAL" clId="{46718C3A-08C5-4E2F-88C1-041D7AC277DD}" dt="2022-11-05T17:25:09.307" v="79" actId="1076"/>
          <ac:spMkLst>
            <pc:docMk/>
            <pc:sldMk cId="1968545873" sldId="342"/>
            <ac:spMk id="19" creationId="{4A7F5D41-EF87-6118-9370-B5644F3D3273}"/>
          </ac:spMkLst>
        </pc:spChg>
        <pc:spChg chg="mod">
          <ac:chgData name="Peyton Breland" userId="e6781b63-50ef-4623-aa8c-ed7a3a56fe2d" providerId="ADAL" clId="{46718C3A-08C5-4E2F-88C1-041D7AC277DD}" dt="2022-11-05T17:11:29.801" v="19" actId="20577"/>
          <ac:spMkLst>
            <pc:docMk/>
            <pc:sldMk cId="1968545873" sldId="342"/>
            <ac:spMk id="20" creationId="{1B226366-4C77-B47A-08DC-90FC63E7D1DD}"/>
          </ac:spMkLst>
        </pc:spChg>
        <pc:picChg chg="del">
          <ac:chgData name="Peyton Breland" userId="e6781b63-50ef-4623-aa8c-ed7a3a56fe2d" providerId="ADAL" clId="{46718C3A-08C5-4E2F-88C1-041D7AC277DD}" dt="2022-11-05T17:11:44.450" v="22" actId="21"/>
          <ac:picMkLst>
            <pc:docMk/>
            <pc:sldMk cId="1968545873" sldId="342"/>
            <ac:picMk id="24" creationId="{51BD3340-B549-4E2C-1F51-EFFD18D2BD59}"/>
          </ac:picMkLst>
        </pc:picChg>
        <pc:picChg chg="del">
          <ac:chgData name="Peyton Breland" userId="e6781b63-50ef-4623-aa8c-ed7a3a56fe2d" providerId="ADAL" clId="{46718C3A-08C5-4E2F-88C1-041D7AC277DD}" dt="2022-11-05T17:11:50.179" v="24" actId="21"/>
          <ac:picMkLst>
            <pc:docMk/>
            <pc:sldMk cId="1968545873" sldId="342"/>
            <ac:picMk id="26" creationId="{7168CDF6-F5B9-D8FB-7CA5-86FB8A1031B4}"/>
          </ac:picMkLst>
        </pc:picChg>
        <pc:picChg chg="del">
          <ac:chgData name="Peyton Breland" userId="e6781b63-50ef-4623-aa8c-ed7a3a56fe2d" providerId="ADAL" clId="{46718C3A-08C5-4E2F-88C1-041D7AC277DD}" dt="2022-11-05T17:11:39.560" v="20" actId="21"/>
          <ac:picMkLst>
            <pc:docMk/>
            <pc:sldMk cId="1968545873" sldId="342"/>
            <ac:picMk id="1026" creationId="{4D5AC54F-74E7-B672-338B-690358884C29}"/>
          </ac:picMkLst>
        </pc:picChg>
      </pc:sldChg>
      <pc:sldChg chg="del">
        <pc:chgData name="Peyton Breland" userId="e6781b63-50ef-4623-aa8c-ed7a3a56fe2d" providerId="ADAL" clId="{46718C3A-08C5-4E2F-88C1-041D7AC277DD}" dt="2022-11-05T17:22:20.627" v="52" actId="2696"/>
        <pc:sldMkLst>
          <pc:docMk/>
          <pc:sldMk cId="2600276894" sldId="343"/>
        </pc:sldMkLst>
      </pc:sldChg>
      <pc:sldChg chg="del">
        <pc:chgData name="Peyton Breland" userId="e6781b63-50ef-4623-aa8c-ed7a3a56fe2d" providerId="ADAL" clId="{46718C3A-08C5-4E2F-88C1-041D7AC277DD}" dt="2022-11-05T17:22:15.036" v="50" actId="2696"/>
        <pc:sldMkLst>
          <pc:docMk/>
          <pc:sldMk cId="1639797221" sldId="344"/>
        </pc:sldMkLst>
      </pc:sldChg>
      <pc:sldChg chg="del">
        <pc:chgData name="Peyton Breland" userId="e6781b63-50ef-4623-aa8c-ed7a3a56fe2d" providerId="ADAL" clId="{46718C3A-08C5-4E2F-88C1-041D7AC277DD}" dt="2022-11-05T17:22:18.817" v="51" actId="2696"/>
        <pc:sldMkLst>
          <pc:docMk/>
          <pc:sldMk cId="1446032161" sldId="345"/>
        </pc:sldMkLst>
      </pc:sldChg>
      <pc:sldChg chg="new del">
        <pc:chgData name="Peyton Breland" userId="e6781b63-50ef-4623-aa8c-ed7a3a56fe2d" providerId="ADAL" clId="{46718C3A-08C5-4E2F-88C1-041D7AC277DD}" dt="2022-11-05T16:55:13.728" v="1" actId="2696"/>
        <pc:sldMkLst>
          <pc:docMk/>
          <pc:sldMk cId="2882290499" sldId="353"/>
        </pc:sldMkLst>
      </pc:sldChg>
      <pc:sldChg chg="addSp delSp modSp mod">
        <pc:chgData name="Peyton Breland" userId="e6781b63-50ef-4623-aa8c-ed7a3a56fe2d" providerId="ADAL" clId="{46718C3A-08C5-4E2F-88C1-041D7AC277DD}" dt="2022-11-05T20:38:10.708" v="1536" actId="20577"/>
        <pc:sldMkLst>
          <pc:docMk/>
          <pc:sldMk cId="1005526298" sldId="356"/>
        </pc:sldMkLst>
        <pc:spChg chg="mod">
          <ac:chgData name="Peyton Breland" userId="e6781b63-50ef-4623-aa8c-ed7a3a56fe2d" providerId="ADAL" clId="{46718C3A-08C5-4E2F-88C1-041D7AC277DD}" dt="2022-11-05T18:29:26.935" v="814" actId="27636"/>
          <ac:spMkLst>
            <pc:docMk/>
            <pc:sldMk cId="1005526298" sldId="356"/>
            <ac:spMk id="2" creationId="{61E709B1-AAF6-936B-E585-A93F60958494}"/>
          </ac:spMkLst>
        </pc:spChg>
        <pc:spChg chg="add mod">
          <ac:chgData name="Peyton Breland" userId="e6781b63-50ef-4623-aa8c-ed7a3a56fe2d" providerId="ADAL" clId="{46718C3A-08C5-4E2F-88C1-041D7AC277DD}" dt="2022-11-05T20:38:10.708" v="1536" actId="20577"/>
          <ac:spMkLst>
            <pc:docMk/>
            <pc:sldMk cId="1005526298" sldId="356"/>
            <ac:spMk id="8" creationId="{9D3A13E5-5DA3-3A0B-8435-1CB3579F50C5}"/>
          </ac:spMkLst>
        </pc:spChg>
        <pc:spChg chg="add del mod">
          <ac:chgData name="Peyton Breland" userId="e6781b63-50ef-4623-aa8c-ed7a3a56fe2d" providerId="ADAL" clId="{46718C3A-08C5-4E2F-88C1-041D7AC277DD}" dt="2022-11-05T17:48:38.697" v="213" actId="21"/>
          <ac:spMkLst>
            <pc:docMk/>
            <pc:sldMk cId="1005526298" sldId="356"/>
            <ac:spMk id="9" creationId="{EA2D2C26-EFE1-A07F-119D-814B1F762972}"/>
          </ac:spMkLst>
        </pc:spChg>
        <pc:spChg chg="add mod">
          <ac:chgData name="Peyton Breland" userId="e6781b63-50ef-4623-aa8c-ed7a3a56fe2d" providerId="ADAL" clId="{46718C3A-08C5-4E2F-88C1-041D7AC277DD}" dt="2022-11-05T20:31:49.075" v="1520" actId="207"/>
          <ac:spMkLst>
            <pc:docMk/>
            <pc:sldMk cId="1005526298" sldId="356"/>
            <ac:spMk id="10" creationId="{2D7E3952-5DFA-8134-E4D2-0CB177694DDC}"/>
          </ac:spMkLst>
        </pc:spChg>
        <pc:spChg chg="add del mod">
          <ac:chgData name="Peyton Breland" userId="e6781b63-50ef-4623-aa8c-ed7a3a56fe2d" providerId="ADAL" clId="{46718C3A-08C5-4E2F-88C1-041D7AC277DD}" dt="2022-11-05T17:50:53.527" v="230" actId="21"/>
          <ac:spMkLst>
            <pc:docMk/>
            <pc:sldMk cId="1005526298" sldId="356"/>
            <ac:spMk id="11" creationId="{AC461FFE-827A-9366-8D23-99CBBC91446F}"/>
          </ac:spMkLst>
        </pc:spChg>
        <pc:spChg chg="add del mod">
          <ac:chgData name="Peyton Breland" userId="e6781b63-50ef-4623-aa8c-ed7a3a56fe2d" providerId="ADAL" clId="{46718C3A-08C5-4E2F-88C1-041D7AC277DD}" dt="2022-11-05T17:50:57.288" v="231" actId="21"/>
          <ac:spMkLst>
            <pc:docMk/>
            <pc:sldMk cId="1005526298" sldId="356"/>
            <ac:spMk id="12" creationId="{1A08F30B-DF8F-EDE8-BA67-51DA87B3D94B}"/>
          </ac:spMkLst>
        </pc:spChg>
        <pc:spChg chg="add del mod">
          <ac:chgData name="Peyton Breland" userId="e6781b63-50ef-4623-aa8c-ed7a3a56fe2d" providerId="ADAL" clId="{46718C3A-08C5-4E2F-88C1-041D7AC277DD}" dt="2022-11-05T17:50:50.131" v="229" actId="21"/>
          <ac:spMkLst>
            <pc:docMk/>
            <pc:sldMk cId="1005526298" sldId="356"/>
            <ac:spMk id="13" creationId="{BFBE78B7-FE63-5211-9F16-E6D1B9BD033D}"/>
          </ac:spMkLst>
        </pc:spChg>
        <pc:spChg chg="add mod">
          <ac:chgData name="Peyton Breland" userId="e6781b63-50ef-4623-aa8c-ed7a3a56fe2d" providerId="ADAL" clId="{46718C3A-08C5-4E2F-88C1-041D7AC277DD}" dt="2022-11-05T20:31:52.534" v="1521" actId="207"/>
          <ac:spMkLst>
            <pc:docMk/>
            <pc:sldMk cId="1005526298" sldId="356"/>
            <ac:spMk id="14" creationId="{4BD58AB8-78F9-9C7C-3FDA-E109F6ED13DA}"/>
          </ac:spMkLst>
        </pc:spChg>
        <pc:spChg chg="add mod">
          <ac:chgData name="Peyton Breland" userId="e6781b63-50ef-4623-aa8c-ed7a3a56fe2d" providerId="ADAL" clId="{46718C3A-08C5-4E2F-88C1-041D7AC277DD}" dt="2022-11-05T20:32:02" v="1522" actId="207"/>
          <ac:spMkLst>
            <pc:docMk/>
            <pc:sldMk cId="1005526298" sldId="356"/>
            <ac:spMk id="15" creationId="{605DB977-30AD-C0DD-BBC9-658EA767FBEF}"/>
          </ac:spMkLst>
        </pc:spChg>
        <pc:spChg chg="add mod">
          <ac:chgData name="Peyton Breland" userId="e6781b63-50ef-4623-aa8c-ed7a3a56fe2d" providerId="ADAL" clId="{46718C3A-08C5-4E2F-88C1-041D7AC277DD}" dt="2022-11-05T19:10:43.196" v="1408" actId="1076"/>
          <ac:spMkLst>
            <pc:docMk/>
            <pc:sldMk cId="1005526298" sldId="356"/>
            <ac:spMk id="16" creationId="{EEF94358-746A-2ED9-6E06-E10202AECBF1}"/>
          </ac:spMkLst>
        </pc:spChg>
        <pc:spChg chg="add mod">
          <ac:chgData name="Peyton Breland" userId="e6781b63-50ef-4623-aa8c-ed7a3a56fe2d" providerId="ADAL" clId="{46718C3A-08C5-4E2F-88C1-041D7AC277DD}" dt="2022-11-05T19:10:44.762" v="1409" actId="1076"/>
          <ac:spMkLst>
            <pc:docMk/>
            <pc:sldMk cId="1005526298" sldId="356"/>
            <ac:spMk id="17" creationId="{33947779-B1A7-F35F-F2C3-072BF966172C}"/>
          </ac:spMkLst>
        </pc:spChg>
        <pc:spChg chg="add mod">
          <ac:chgData name="Peyton Breland" userId="e6781b63-50ef-4623-aa8c-ed7a3a56fe2d" providerId="ADAL" clId="{46718C3A-08C5-4E2F-88C1-041D7AC277DD}" dt="2022-11-05T19:10:46.802" v="1410" actId="1076"/>
          <ac:spMkLst>
            <pc:docMk/>
            <pc:sldMk cId="1005526298" sldId="356"/>
            <ac:spMk id="18" creationId="{AD79E8BA-2B71-6C6A-DED4-B5C0B18FD2B5}"/>
          </ac:spMkLst>
        </pc:spChg>
        <pc:spChg chg="add mod">
          <ac:chgData name="Peyton Breland" userId="e6781b63-50ef-4623-aa8c-ed7a3a56fe2d" providerId="ADAL" clId="{46718C3A-08C5-4E2F-88C1-041D7AC277DD}" dt="2022-11-05T19:10:48.766" v="1411" actId="1076"/>
          <ac:spMkLst>
            <pc:docMk/>
            <pc:sldMk cId="1005526298" sldId="356"/>
            <ac:spMk id="19" creationId="{2A5206D8-3F76-47CB-04F2-85059324DED9}"/>
          </ac:spMkLst>
        </pc:spChg>
      </pc:sldChg>
      <pc:sldChg chg="modSp mod">
        <pc:chgData name="Peyton Breland" userId="e6781b63-50ef-4623-aa8c-ed7a3a56fe2d" providerId="ADAL" clId="{46718C3A-08C5-4E2F-88C1-041D7AC277DD}" dt="2022-11-05T20:30:58.455" v="1503" actId="207"/>
        <pc:sldMkLst>
          <pc:docMk/>
          <pc:sldMk cId="1710463121" sldId="360"/>
        </pc:sldMkLst>
        <pc:spChg chg="mod">
          <ac:chgData name="Peyton Breland" userId="e6781b63-50ef-4623-aa8c-ed7a3a56fe2d" providerId="ADAL" clId="{46718C3A-08C5-4E2F-88C1-041D7AC277DD}" dt="2022-11-05T20:30:51.083" v="1499" actId="207"/>
          <ac:spMkLst>
            <pc:docMk/>
            <pc:sldMk cId="1710463121" sldId="360"/>
            <ac:spMk id="9" creationId="{650C4248-D52A-53D1-0485-EF68CEBF747D}"/>
          </ac:spMkLst>
        </pc:spChg>
        <pc:spChg chg="mod">
          <ac:chgData name="Peyton Breland" userId="e6781b63-50ef-4623-aa8c-ed7a3a56fe2d" providerId="ADAL" clId="{46718C3A-08C5-4E2F-88C1-041D7AC277DD}" dt="2022-11-05T20:30:53.028" v="1500" actId="207"/>
          <ac:spMkLst>
            <pc:docMk/>
            <pc:sldMk cId="1710463121" sldId="360"/>
            <ac:spMk id="10" creationId="{07B060DC-7EED-B135-CC5A-D4E0217CC140}"/>
          </ac:spMkLst>
        </pc:spChg>
        <pc:spChg chg="mod">
          <ac:chgData name="Peyton Breland" userId="e6781b63-50ef-4623-aa8c-ed7a3a56fe2d" providerId="ADAL" clId="{46718C3A-08C5-4E2F-88C1-041D7AC277DD}" dt="2022-11-05T20:30:54.617" v="1501" actId="207"/>
          <ac:spMkLst>
            <pc:docMk/>
            <pc:sldMk cId="1710463121" sldId="360"/>
            <ac:spMk id="11" creationId="{FC45D950-A565-C72D-5F45-3447C66D2C73}"/>
          </ac:spMkLst>
        </pc:spChg>
        <pc:spChg chg="mod">
          <ac:chgData name="Peyton Breland" userId="e6781b63-50ef-4623-aa8c-ed7a3a56fe2d" providerId="ADAL" clId="{46718C3A-08C5-4E2F-88C1-041D7AC277DD}" dt="2022-11-05T20:30:56.485" v="1502" actId="207"/>
          <ac:spMkLst>
            <pc:docMk/>
            <pc:sldMk cId="1710463121" sldId="360"/>
            <ac:spMk id="12" creationId="{8AE87E71-FBC5-6C49-C605-F87AB9ED5EF0}"/>
          </ac:spMkLst>
        </pc:spChg>
        <pc:spChg chg="mod">
          <ac:chgData name="Peyton Breland" userId="e6781b63-50ef-4623-aa8c-ed7a3a56fe2d" providerId="ADAL" clId="{46718C3A-08C5-4E2F-88C1-041D7AC277DD}" dt="2022-11-05T20:30:58.455" v="1503" actId="207"/>
          <ac:spMkLst>
            <pc:docMk/>
            <pc:sldMk cId="1710463121" sldId="360"/>
            <ac:spMk id="13" creationId="{812466D5-59E7-ED7D-A15B-0D1BA31C3EC5}"/>
          </ac:spMkLst>
        </pc:spChg>
      </pc:sldChg>
      <pc:sldChg chg="modSp del mod ord">
        <pc:chgData name="Peyton Breland" userId="e6781b63-50ef-4623-aa8c-ed7a3a56fe2d" providerId="ADAL" clId="{46718C3A-08C5-4E2F-88C1-041D7AC277DD}" dt="2022-11-05T19:36:24.826" v="1435" actId="2696"/>
        <pc:sldMkLst>
          <pc:docMk/>
          <pc:sldMk cId="1468852963" sldId="361"/>
        </pc:sldMkLst>
        <pc:spChg chg="mod">
          <ac:chgData name="Peyton Breland" userId="e6781b63-50ef-4623-aa8c-ed7a3a56fe2d" providerId="ADAL" clId="{46718C3A-08C5-4E2F-88C1-041D7AC277DD}" dt="2022-11-05T19:03:15.289" v="1325" actId="33524"/>
          <ac:spMkLst>
            <pc:docMk/>
            <pc:sldMk cId="1468852963" sldId="361"/>
            <ac:spMk id="2" creationId="{61E709B1-AAF6-936B-E585-A93F60958494}"/>
          </ac:spMkLst>
        </pc:spChg>
      </pc:sldChg>
      <pc:sldChg chg="addSp delSp modSp add mod ord">
        <pc:chgData name="Peyton Breland" userId="e6781b63-50ef-4623-aa8c-ed7a3a56fe2d" providerId="ADAL" clId="{46718C3A-08C5-4E2F-88C1-041D7AC277DD}" dt="2022-11-05T20:37:19.170" v="1534" actId="207"/>
        <pc:sldMkLst>
          <pc:docMk/>
          <pc:sldMk cId="542544976" sldId="364"/>
        </pc:sldMkLst>
        <pc:spChg chg="mod">
          <ac:chgData name="Peyton Breland" userId="e6781b63-50ef-4623-aa8c-ed7a3a56fe2d" providerId="ADAL" clId="{46718C3A-08C5-4E2F-88C1-041D7AC277DD}" dt="2022-11-05T20:37:15.004" v="1532" actId="207"/>
          <ac:spMkLst>
            <pc:docMk/>
            <pc:sldMk cId="542544976" sldId="364"/>
            <ac:spMk id="2" creationId="{26B21C60-6192-9487-AEEA-265B1A329F64}"/>
          </ac:spMkLst>
        </pc:spChg>
        <pc:spChg chg="mod">
          <ac:chgData name="Peyton Breland" userId="e6781b63-50ef-4623-aa8c-ed7a3a56fe2d" providerId="ADAL" clId="{46718C3A-08C5-4E2F-88C1-041D7AC277DD}" dt="2022-11-05T20:37:16.921" v="1533" actId="207"/>
          <ac:spMkLst>
            <pc:docMk/>
            <pc:sldMk cId="542544976" sldId="364"/>
            <ac:spMk id="4" creationId="{BA0A25BD-B7AC-12D0-DA18-0EBAF025BBCE}"/>
          </ac:spMkLst>
        </pc:spChg>
        <pc:spChg chg="mod">
          <ac:chgData name="Peyton Breland" userId="e6781b63-50ef-4623-aa8c-ed7a3a56fe2d" providerId="ADAL" clId="{46718C3A-08C5-4E2F-88C1-041D7AC277DD}" dt="2022-11-05T20:37:19.170" v="1534" actId="207"/>
          <ac:spMkLst>
            <pc:docMk/>
            <pc:sldMk cId="542544976" sldId="364"/>
            <ac:spMk id="8" creationId="{AE19FB9A-BC93-CFF9-B6FD-306552939FE5}"/>
          </ac:spMkLst>
        </pc:spChg>
        <pc:spChg chg="del mod">
          <ac:chgData name="Peyton Breland" userId="e6781b63-50ef-4623-aa8c-ed7a3a56fe2d" providerId="ADAL" clId="{46718C3A-08C5-4E2F-88C1-041D7AC277DD}" dt="2022-11-05T17:37:56.213" v="175" actId="21"/>
          <ac:spMkLst>
            <pc:docMk/>
            <pc:sldMk cId="542544976" sldId="364"/>
            <ac:spMk id="9" creationId="{B569CEC9-9C45-7AB9-7BF0-B68E66479FF5}"/>
          </ac:spMkLst>
        </pc:spChg>
        <pc:spChg chg="mod">
          <ac:chgData name="Peyton Breland" userId="e6781b63-50ef-4623-aa8c-ed7a3a56fe2d" providerId="ADAL" clId="{46718C3A-08C5-4E2F-88C1-041D7AC277DD}" dt="2022-11-05T20:37:13.099" v="1531" actId="207"/>
          <ac:spMkLst>
            <pc:docMk/>
            <pc:sldMk cId="542544976" sldId="364"/>
            <ac:spMk id="11" creationId="{A908C055-2FA2-9CFE-C288-DB180C0E82C9}"/>
          </ac:spMkLst>
        </pc:spChg>
        <pc:spChg chg="del mod">
          <ac:chgData name="Peyton Breland" userId="e6781b63-50ef-4623-aa8c-ed7a3a56fe2d" providerId="ADAL" clId="{46718C3A-08C5-4E2F-88C1-041D7AC277DD}" dt="2022-11-05T17:38:00.723" v="176" actId="21"/>
          <ac:spMkLst>
            <pc:docMk/>
            <pc:sldMk cId="542544976" sldId="364"/>
            <ac:spMk id="13" creationId="{9BC5FAE2-46A3-812F-9FDD-933F181554C3}"/>
          </ac:spMkLst>
        </pc:spChg>
        <pc:spChg chg="del mod">
          <ac:chgData name="Peyton Breland" userId="e6781b63-50ef-4623-aa8c-ed7a3a56fe2d" providerId="ADAL" clId="{46718C3A-08C5-4E2F-88C1-041D7AC277DD}" dt="2022-11-05T17:38:03.545" v="177" actId="21"/>
          <ac:spMkLst>
            <pc:docMk/>
            <pc:sldMk cId="542544976" sldId="364"/>
            <ac:spMk id="14" creationId="{DE8E87EA-B876-D383-BD89-C96F61020928}"/>
          </ac:spMkLst>
        </pc:spChg>
        <pc:spChg chg="del mod">
          <ac:chgData name="Peyton Breland" userId="e6781b63-50ef-4623-aa8c-ed7a3a56fe2d" providerId="ADAL" clId="{46718C3A-08C5-4E2F-88C1-041D7AC277DD}" dt="2022-11-05T17:38:05.798" v="178" actId="21"/>
          <ac:spMkLst>
            <pc:docMk/>
            <pc:sldMk cId="542544976" sldId="364"/>
            <ac:spMk id="15" creationId="{A223F664-2B92-2EFD-62F4-C9483E23D5B8}"/>
          </ac:spMkLst>
        </pc:spChg>
        <pc:spChg chg="del">
          <ac:chgData name="Peyton Breland" userId="e6781b63-50ef-4623-aa8c-ed7a3a56fe2d" providerId="ADAL" clId="{46718C3A-08C5-4E2F-88C1-041D7AC277DD}" dt="2022-11-05T17:23:32.740" v="63" actId="21"/>
          <ac:spMkLst>
            <pc:docMk/>
            <pc:sldMk cId="542544976" sldId="364"/>
            <ac:spMk id="16" creationId="{5BFE9A65-AA43-FB33-7804-8C59571785D1}"/>
          </ac:spMkLst>
        </pc:spChg>
        <pc:picChg chg="add del mod">
          <ac:chgData name="Peyton Breland" userId="e6781b63-50ef-4623-aa8c-ed7a3a56fe2d" providerId="ADAL" clId="{46718C3A-08C5-4E2F-88C1-041D7AC277DD}" dt="2022-11-05T17:38:27.454" v="183" actId="21"/>
          <ac:picMkLst>
            <pc:docMk/>
            <pc:sldMk cId="542544976" sldId="364"/>
            <ac:picMk id="12" creationId="{6105AD6A-8EDA-3873-672E-FE6DB6DCE766}"/>
          </ac:picMkLst>
        </pc:picChg>
        <pc:picChg chg="add del mod">
          <ac:chgData name="Peyton Breland" userId="e6781b63-50ef-4623-aa8c-ed7a3a56fe2d" providerId="ADAL" clId="{46718C3A-08C5-4E2F-88C1-041D7AC277DD}" dt="2022-11-05T17:38:28.988" v="184" actId="21"/>
          <ac:picMkLst>
            <pc:docMk/>
            <pc:sldMk cId="542544976" sldId="364"/>
            <ac:picMk id="17" creationId="{A5CA4912-A004-09FB-55EF-B98BFCAA7BD1}"/>
          </ac:picMkLst>
        </pc:picChg>
        <pc:picChg chg="add del mod">
          <ac:chgData name="Peyton Breland" userId="e6781b63-50ef-4623-aa8c-ed7a3a56fe2d" providerId="ADAL" clId="{46718C3A-08C5-4E2F-88C1-041D7AC277DD}" dt="2022-11-05T17:38:33.171" v="185" actId="21"/>
          <ac:picMkLst>
            <pc:docMk/>
            <pc:sldMk cId="542544976" sldId="364"/>
            <ac:picMk id="18" creationId="{31EBD806-03B3-8F94-886C-1E89B8E2CAE1}"/>
          </ac:picMkLst>
        </pc:picChg>
        <pc:picChg chg="add del mod">
          <ac:chgData name="Peyton Breland" userId="e6781b63-50ef-4623-aa8c-ed7a3a56fe2d" providerId="ADAL" clId="{46718C3A-08C5-4E2F-88C1-041D7AC277DD}" dt="2022-11-05T17:38:35.538" v="186" actId="21"/>
          <ac:picMkLst>
            <pc:docMk/>
            <pc:sldMk cId="542544976" sldId="364"/>
            <ac:picMk id="19" creationId="{4C6567EC-67F0-CA86-F247-287ED9207B19}"/>
          </ac:picMkLst>
        </pc:picChg>
      </pc:sldChg>
      <pc:sldChg chg="addSp delSp modSp mod">
        <pc:chgData name="Peyton Breland" userId="e6781b63-50ef-4623-aa8c-ed7a3a56fe2d" providerId="ADAL" clId="{46718C3A-08C5-4E2F-88C1-041D7AC277DD}" dt="2022-11-05T20:26:33.617" v="1466" actId="1076"/>
        <pc:sldMkLst>
          <pc:docMk/>
          <pc:sldMk cId="1435759974" sldId="371"/>
        </pc:sldMkLst>
        <pc:picChg chg="add del mod">
          <ac:chgData name="Peyton Breland" userId="e6781b63-50ef-4623-aa8c-ed7a3a56fe2d" providerId="ADAL" clId="{46718C3A-08C5-4E2F-88C1-041D7AC277DD}" dt="2022-11-05T19:37:33.871" v="1441" actId="21"/>
          <ac:picMkLst>
            <pc:docMk/>
            <pc:sldMk cId="1435759974" sldId="371"/>
            <ac:picMk id="7" creationId="{42CF5C86-B47B-AFD7-23D6-3C69FC4E06AE}"/>
          </ac:picMkLst>
        </pc:picChg>
        <pc:picChg chg="add del mod">
          <ac:chgData name="Peyton Breland" userId="e6781b63-50ef-4623-aa8c-ed7a3a56fe2d" providerId="ADAL" clId="{46718C3A-08C5-4E2F-88C1-041D7AC277DD}" dt="2022-11-05T19:42:55.453" v="1451" actId="21"/>
          <ac:picMkLst>
            <pc:docMk/>
            <pc:sldMk cId="1435759974" sldId="371"/>
            <ac:picMk id="11" creationId="{B4A5DC9D-3D5A-6596-A7CD-F4EAFAAFEA9C}"/>
          </ac:picMkLst>
        </pc:picChg>
        <pc:picChg chg="add mod">
          <ac:chgData name="Peyton Breland" userId="e6781b63-50ef-4623-aa8c-ed7a3a56fe2d" providerId="ADAL" clId="{46718C3A-08C5-4E2F-88C1-041D7AC277DD}" dt="2022-11-05T20:26:33.617" v="1466" actId="1076"/>
          <ac:picMkLst>
            <pc:docMk/>
            <pc:sldMk cId="1435759974" sldId="371"/>
            <ac:picMk id="14" creationId="{3AD0834F-F4EF-B8DA-A14A-B1AE21AD58AA}"/>
          </ac:picMkLst>
        </pc:picChg>
      </pc:sldChg>
      <pc:sldChg chg="addSp modSp mod">
        <pc:chgData name="Peyton Breland" userId="e6781b63-50ef-4623-aa8c-ed7a3a56fe2d" providerId="ADAL" clId="{46718C3A-08C5-4E2F-88C1-041D7AC277DD}" dt="2022-11-06T16:33:01.131" v="1544" actId="1076"/>
        <pc:sldMkLst>
          <pc:docMk/>
          <pc:sldMk cId="528063357" sldId="372"/>
        </pc:sldMkLst>
        <pc:picChg chg="add mod">
          <ac:chgData name="Peyton Breland" userId="e6781b63-50ef-4623-aa8c-ed7a3a56fe2d" providerId="ADAL" clId="{46718C3A-08C5-4E2F-88C1-041D7AC277DD}" dt="2022-11-06T16:33:01.131" v="1544" actId="1076"/>
          <ac:picMkLst>
            <pc:docMk/>
            <pc:sldMk cId="528063357" sldId="372"/>
            <ac:picMk id="8" creationId="{2AA5DA04-941A-9436-EF50-40A53AD0B5BE}"/>
          </ac:picMkLst>
        </pc:picChg>
      </pc:sldChg>
      <pc:sldChg chg="modSp add del mod">
        <pc:chgData name="Peyton Breland" userId="e6781b63-50ef-4623-aa8c-ed7a3a56fe2d" providerId="ADAL" clId="{46718C3A-08C5-4E2F-88C1-041D7AC277DD}" dt="2022-11-05T18:41:52.802" v="921" actId="2696"/>
        <pc:sldMkLst>
          <pc:docMk/>
          <pc:sldMk cId="826779793" sldId="377"/>
        </pc:sldMkLst>
        <pc:spChg chg="mod">
          <ac:chgData name="Peyton Breland" userId="e6781b63-50ef-4623-aa8c-ed7a3a56fe2d" providerId="ADAL" clId="{46718C3A-08C5-4E2F-88C1-041D7AC277DD}" dt="2022-11-05T18:09:00.922" v="587" actId="20577"/>
          <ac:spMkLst>
            <pc:docMk/>
            <pc:sldMk cId="826779793" sldId="377"/>
            <ac:spMk id="2" creationId="{61E709B1-AAF6-936B-E585-A93F60958494}"/>
          </ac:spMkLst>
        </pc:spChg>
        <pc:spChg chg="mod">
          <ac:chgData name="Peyton Breland" userId="e6781b63-50ef-4623-aa8c-ed7a3a56fe2d" providerId="ADAL" clId="{46718C3A-08C5-4E2F-88C1-041D7AC277DD}" dt="2022-11-05T18:41:48.843" v="920" actId="1076"/>
          <ac:spMkLst>
            <pc:docMk/>
            <pc:sldMk cId="826779793" sldId="377"/>
            <ac:spMk id="8" creationId="{9D3A13E5-5DA3-3A0B-8435-1CB3579F50C5}"/>
          </ac:spMkLst>
        </pc:spChg>
        <pc:spChg chg="mod">
          <ac:chgData name="Peyton Breland" userId="e6781b63-50ef-4623-aa8c-ed7a3a56fe2d" providerId="ADAL" clId="{46718C3A-08C5-4E2F-88C1-041D7AC277DD}" dt="2022-11-05T18:08:56.413" v="578" actId="20577"/>
          <ac:spMkLst>
            <pc:docMk/>
            <pc:sldMk cId="826779793" sldId="377"/>
            <ac:spMk id="10" creationId="{2D7E3952-5DFA-8134-E4D2-0CB177694DDC}"/>
          </ac:spMkLst>
        </pc:spChg>
      </pc:sldChg>
      <pc:sldChg chg="addSp delSp modSp add mod">
        <pc:chgData name="Peyton Breland" userId="e6781b63-50ef-4623-aa8c-ed7a3a56fe2d" providerId="ADAL" clId="{46718C3A-08C5-4E2F-88C1-041D7AC277DD}" dt="2022-11-05T20:32:26.704" v="1530" actId="207"/>
        <pc:sldMkLst>
          <pc:docMk/>
          <pc:sldMk cId="1273213408" sldId="377"/>
        </pc:sldMkLst>
        <pc:spChg chg="mod">
          <ac:chgData name="Peyton Breland" userId="e6781b63-50ef-4623-aa8c-ed7a3a56fe2d" providerId="ADAL" clId="{46718C3A-08C5-4E2F-88C1-041D7AC277DD}" dt="2022-11-05T18:42:05.874" v="929" actId="20577"/>
          <ac:spMkLst>
            <pc:docMk/>
            <pc:sldMk cId="1273213408" sldId="377"/>
            <ac:spMk id="2" creationId="{61E709B1-AAF6-936B-E585-A93F60958494}"/>
          </ac:spMkLst>
        </pc:spChg>
        <pc:spChg chg="mod">
          <ac:chgData name="Peyton Breland" userId="e6781b63-50ef-4623-aa8c-ed7a3a56fe2d" providerId="ADAL" clId="{46718C3A-08C5-4E2F-88C1-041D7AC277DD}" dt="2022-11-05T19:11:15.766" v="1419" actId="1076"/>
          <ac:spMkLst>
            <pc:docMk/>
            <pc:sldMk cId="1273213408" sldId="377"/>
            <ac:spMk id="7" creationId="{6B771A88-7856-F126-208C-0937D2D061EB}"/>
          </ac:spMkLst>
        </pc:spChg>
        <pc:spChg chg="mod">
          <ac:chgData name="Peyton Breland" userId="e6781b63-50ef-4623-aa8c-ed7a3a56fe2d" providerId="ADAL" clId="{46718C3A-08C5-4E2F-88C1-041D7AC277DD}" dt="2022-11-05T20:32:17.487" v="1527" actId="207"/>
          <ac:spMkLst>
            <pc:docMk/>
            <pc:sldMk cId="1273213408" sldId="377"/>
            <ac:spMk id="8" creationId="{9D3A13E5-5DA3-3A0B-8435-1CB3579F50C5}"/>
          </ac:spMkLst>
        </pc:spChg>
        <pc:spChg chg="mod">
          <ac:chgData name="Peyton Breland" userId="e6781b63-50ef-4623-aa8c-ed7a3a56fe2d" providerId="ADAL" clId="{46718C3A-08C5-4E2F-88C1-041D7AC277DD}" dt="2022-11-05T19:05:27.891" v="1337" actId="20577"/>
          <ac:spMkLst>
            <pc:docMk/>
            <pc:sldMk cId="1273213408" sldId="377"/>
            <ac:spMk id="9" creationId="{88660C2C-5D93-AC1D-0E2C-95F81D5AA6D6}"/>
          </ac:spMkLst>
        </pc:spChg>
        <pc:spChg chg="mod">
          <ac:chgData name="Peyton Breland" userId="e6781b63-50ef-4623-aa8c-ed7a3a56fe2d" providerId="ADAL" clId="{46718C3A-08C5-4E2F-88C1-041D7AC277DD}" dt="2022-11-05T20:32:20.280" v="1528" actId="207"/>
          <ac:spMkLst>
            <pc:docMk/>
            <pc:sldMk cId="1273213408" sldId="377"/>
            <ac:spMk id="10" creationId="{2D7E3952-5DFA-8134-E4D2-0CB177694DDC}"/>
          </ac:spMkLst>
        </pc:spChg>
        <pc:spChg chg="add mod">
          <ac:chgData name="Peyton Breland" userId="e6781b63-50ef-4623-aa8c-ed7a3a56fe2d" providerId="ADAL" clId="{46718C3A-08C5-4E2F-88C1-041D7AC277DD}" dt="2022-11-05T19:06:44.990" v="1360" actId="1076"/>
          <ac:spMkLst>
            <pc:docMk/>
            <pc:sldMk cId="1273213408" sldId="377"/>
            <ac:spMk id="11" creationId="{C02D1048-BB8C-0AB5-1BE2-AC3D7AE3378D}"/>
          </ac:spMkLst>
        </pc:spChg>
        <pc:spChg chg="del">
          <ac:chgData name="Peyton Breland" userId="e6781b63-50ef-4623-aa8c-ed7a3a56fe2d" providerId="ADAL" clId="{46718C3A-08C5-4E2F-88C1-041D7AC277DD}" dt="2022-11-05T19:12:43.301" v="1420" actId="21"/>
          <ac:spMkLst>
            <pc:docMk/>
            <pc:sldMk cId="1273213408" sldId="377"/>
            <ac:spMk id="13" creationId="{1D69542E-439D-1F26-03EE-0418D037130F}"/>
          </ac:spMkLst>
        </pc:spChg>
        <pc:spChg chg="mod">
          <ac:chgData name="Peyton Breland" userId="e6781b63-50ef-4623-aa8c-ed7a3a56fe2d" providerId="ADAL" clId="{46718C3A-08C5-4E2F-88C1-041D7AC277DD}" dt="2022-11-05T20:32:23.286" v="1529" actId="207"/>
          <ac:spMkLst>
            <pc:docMk/>
            <pc:sldMk cId="1273213408" sldId="377"/>
            <ac:spMk id="14" creationId="{4BD58AB8-78F9-9C7C-3FDA-E109F6ED13DA}"/>
          </ac:spMkLst>
        </pc:spChg>
        <pc:spChg chg="mod">
          <ac:chgData name="Peyton Breland" userId="e6781b63-50ef-4623-aa8c-ed7a3a56fe2d" providerId="ADAL" clId="{46718C3A-08C5-4E2F-88C1-041D7AC277DD}" dt="2022-11-05T20:32:26.704" v="1530" actId="207"/>
          <ac:spMkLst>
            <pc:docMk/>
            <pc:sldMk cId="1273213408" sldId="377"/>
            <ac:spMk id="15" creationId="{605DB977-30AD-C0DD-BBC9-658EA767FBEF}"/>
          </ac:spMkLst>
        </pc:spChg>
        <pc:spChg chg="del">
          <ac:chgData name="Peyton Breland" userId="e6781b63-50ef-4623-aa8c-ed7a3a56fe2d" providerId="ADAL" clId="{46718C3A-08C5-4E2F-88C1-041D7AC277DD}" dt="2022-11-05T19:12:45.296" v="1421" actId="21"/>
          <ac:spMkLst>
            <pc:docMk/>
            <pc:sldMk cId="1273213408" sldId="377"/>
            <ac:spMk id="16" creationId="{311E3963-F707-E5C0-03E4-F6FB79AFE6FF}"/>
          </ac:spMkLst>
        </pc:spChg>
      </pc:sldChg>
      <pc:sldChg chg="modSp mod">
        <pc:chgData name="Peyton Breland" userId="e6781b63-50ef-4623-aa8c-ed7a3a56fe2d" providerId="ADAL" clId="{46718C3A-08C5-4E2F-88C1-041D7AC277DD}" dt="2022-11-05T20:31:05.323" v="1506" actId="207"/>
        <pc:sldMkLst>
          <pc:docMk/>
          <pc:sldMk cId="2001103316" sldId="378"/>
        </pc:sldMkLst>
        <pc:spChg chg="mod">
          <ac:chgData name="Peyton Breland" userId="e6781b63-50ef-4623-aa8c-ed7a3a56fe2d" providerId="ADAL" clId="{46718C3A-08C5-4E2F-88C1-041D7AC277DD}" dt="2022-11-05T20:31:01.547" v="1504" actId="207"/>
          <ac:spMkLst>
            <pc:docMk/>
            <pc:sldMk cId="2001103316" sldId="378"/>
            <ac:spMk id="9" creationId="{650C4248-D52A-53D1-0485-EF68CEBF747D}"/>
          </ac:spMkLst>
        </pc:spChg>
        <pc:spChg chg="mod">
          <ac:chgData name="Peyton Breland" userId="e6781b63-50ef-4623-aa8c-ed7a3a56fe2d" providerId="ADAL" clId="{46718C3A-08C5-4E2F-88C1-041D7AC277DD}" dt="2022-11-05T20:31:03.416" v="1505" actId="207"/>
          <ac:spMkLst>
            <pc:docMk/>
            <pc:sldMk cId="2001103316" sldId="378"/>
            <ac:spMk id="11" creationId="{FC45D950-A565-C72D-5F45-3447C66D2C73}"/>
          </ac:spMkLst>
        </pc:spChg>
        <pc:spChg chg="mod">
          <ac:chgData name="Peyton Breland" userId="e6781b63-50ef-4623-aa8c-ed7a3a56fe2d" providerId="ADAL" clId="{46718C3A-08C5-4E2F-88C1-041D7AC277DD}" dt="2022-11-05T20:31:05.323" v="1506" actId="207"/>
          <ac:spMkLst>
            <pc:docMk/>
            <pc:sldMk cId="2001103316" sldId="378"/>
            <ac:spMk id="13" creationId="{812466D5-59E7-ED7D-A15B-0D1BA31C3EC5}"/>
          </ac:spMkLst>
        </pc:spChg>
      </pc:sldChg>
      <pc:sldChg chg="add del">
        <pc:chgData name="Peyton Breland" userId="e6781b63-50ef-4623-aa8c-ed7a3a56fe2d" providerId="ADAL" clId="{46718C3A-08C5-4E2F-88C1-041D7AC277DD}" dt="2022-11-05T19:36:27.099" v="1436" actId="2696"/>
        <pc:sldMkLst>
          <pc:docMk/>
          <pc:sldMk cId="2974689634" sldId="378"/>
        </pc:sldMkLst>
      </pc:sldChg>
      <pc:sldChg chg="add del">
        <pc:chgData name="Peyton Breland" userId="e6781b63-50ef-4623-aa8c-ed7a3a56fe2d" providerId="ADAL" clId="{46718C3A-08C5-4E2F-88C1-041D7AC277DD}" dt="2022-11-05T18:42:22.290" v="931" actId="2696"/>
        <pc:sldMkLst>
          <pc:docMk/>
          <pc:sldMk cId="3183974845" sldId="378"/>
        </pc:sldMkLst>
      </pc:sldChg>
      <pc:sldChg chg="add del">
        <pc:chgData name="Peyton Breland" userId="e6781b63-50ef-4623-aa8c-ed7a3a56fe2d" providerId="ADAL" clId="{46718C3A-08C5-4E2F-88C1-041D7AC277DD}" dt="2022-11-05T19:36:29.448" v="1437" actId="2696"/>
        <pc:sldMkLst>
          <pc:docMk/>
          <pc:sldMk cId="775256154" sldId="379"/>
        </pc:sldMkLst>
      </pc:sldChg>
      <pc:sldChg chg="modSp mod">
        <pc:chgData name="Peyton Breland" userId="e6781b63-50ef-4623-aa8c-ed7a3a56fe2d" providerId="ADAL" clId="{46718C3A-08C5-4E2F-88C1-041D7AC277DD}" dt="2022-11-05T20:31:18.362" v="1511" actId="207"/>
        <pc:sldMkLst>
          <pc:docMk/>
          <pc:sldMk cId="1794635266" sldId="379"/>
        </pc:sldMkLst>
        <pc:spChg chg="mod">
          <ac:chgData name="Peyton Breland" userId="e6781b63-50ef-4623-aa8c-ed7a3a56fe2d" providerId="ADAL" clId="{46718C3A-08C5-4E2F-88C1-041D7AC277DD}" dt="2022-11-05T20:31:10.758" v="1507" actId="207"/>
          <ac:spMkLst>
            <pc:docMk/>
            <pc:sldMk cId="1794635266" sldId="379"/>
            <ac:spMk id="9" creationId="{650C4248-D52A-53D1-0485-EF68CEBF747D}"/>
          </ac:spMkLst>
        </pc:spChg>
        <pc:spChg chg="mod">
          <ac:chgData name="Peyton Breland" userId="e6781b63-50ef-4623-aa8c-ed7a3a56fe2d" providerId="ADAL" clId="{46718C3A-08C5-4E2F-88C1-041D7AC277DD}" dt="2022-11-05T20:31:12.695" v="1508" actId="207"/>
          <ac:spMkLst>
            <pc:docMk/>
            <pc:sldMk cId="1794635266" sldId="379"/>
            <ac:spMk id="10" creationId="{07B060DC-7EED-B135-CC5A-D4E0217CC140}"/>
          </ac:spMkLst>
        </pc:spChg>
        <pc:spChg chg="mod">
          <ac:chgData name="Peyton Breland" userId="e6781b63-50ef-4623-aa8c-ed7a3a56fe2d" providerId="ADAL" clId="{46718C3A-08C5-4E2F-88C1-041D7AC277DD}" dt="2022-11-05T20:31:14.362" v="1509" actId="207"/>
          <ac:spMkLst>
            <pc:docMk/>
            <pc:sldMk cId="1794635266" sldId="379"/>
            <ac:spMk id="11" creationId="{FC45D950-A565-C72D-5F45-3447C66D2C73}"/>
          </ac:spMkLst>
        </pc:spChg>
        <pc:spChg chg="mod">
          <ac:chgData name="Peyton Breland" userId="e6781b63-50ef-4623-aa8c-ed7a3a56fe2d" providerId="ADAL" clId="{46718C3A-08C5-4E2F-88C1-041D7AC277DD}" dt="2022-11-05T20:31:16.457" v="1510" actId="207"/>
          <ac:spMkLst>
            <pc:docMk/>
            <pc:sldMk cId="1794635266" sldId="379"/>
            <ac:spMk id="12" creationId="{8AE87E71-FBC5-6C49-C605-F87AB9ED5EF0}"/>
          </ac:spMkLst>
        </pc:spChg>
        <pc:spChg chg="mod">
          <ac:chgData name="Peyton Breland" userId="e6781b63-50ef-4623-aa8c-ed7a3a56fe2d" providerId="ADAL" clId="{46718C3A-08C5-4E2F-88C1-041D7AC277DD}" dt="2022-11-05T20:31:18.362" v="1511" actId="207"/>
          <ac:spMkLst>
            <pc:docMk/>
            <pc:sldMk cId="1794635266" sldId="379"/>
            <ac:spMk id="13" creationId="{812466D5-59E7-ED7D-A15B-0D1BA31C3EC5}"/>
          </ac:spMkLst>
        </pc:spChg>
      </pc:sldChg>
      <pc:sldChg chg="modSp mod">
        <pc:chgData name="Peyton Breland" userId="e6781b63-50ef-4623-aa8c-ed7a3a56fe2d" providerId="ADAL" clId="{46718C3A-08C5-4E2F-88C1-041D7AC277DD}" dt="2022-11-05T20:31:27.473" v="1514" actId="207"/>
        <pc:sldMkLst>
          <pc:docMk/>
          <pc:sldMk cId="1262807023" sldId="380"/>
        </pc:sldMkLst>
        <pc:spChg chg="mod">
          <ac:chgData name="Peyton Breland" userId="e6781b63-50ef-4623-aa8c-ed7a3a56fe2d" providerId="ADAL" clId="{46718C3A-08C5-4E2F-88C1-041D7AC277DD}" dt="2022-11-05T20:31:23.713" v="1512" actId="207"/>
          <ac:spMkLst>
            <pc:docMk/>
            <pc:sldMk cId="1262807023" sldId="380"/>
            <ac:spMk id="9" creationId="{650C4248-D52A-53D1-0485-EF68CEBF747D}"/>
          </ac:spMkLst>
        </pc:spChg>
        <pc:spChg chg="mod">
          <ac:chgData name="Peyton Breland" userId="e6781b63-50ef-4623-aa8c-ed7a3a56fe2d" providerId="ADAL" clId="{46718C3A-08C5-4E2F-88C1-041D7AC277DD}" dt="2022-11-05T20:31:25.371" v="1513" actId="207"/>
          <ac:spMkLst>
            <pc:docMk/>
            <pc:sldMk cId="1262807023" sldId="380"/>
            <ac:spMk id="11" creationId="{FC45D950-A565-C72D-5F45-3447C66D2C73}"/>
          </ac:spMkLst>
        </pc:spChg>
        <pc:spChg chg="mod">
          <ac:chgData name="Peyton Breland" userId="e6781b63-50ef-4623-aa8c-ed7a3a56fe2d" providerId="ADAL" clId="{46718C3A-08C5-4E2F-88C1-041D7AC277DD}" dt="2022-11-05T20:31:27.473" v="1514" actId="207"/>
          <ac:spMkLst>
            <pc:docMk/>
            <pc:sldMk cId="1262807023" sldId="380"/>
            <ac:spMk id="13" creationId="{812466D5-59E7-ED7D-A15B-0D1BA31C3EC5}"/>
          </ac:spMkLst>
        </pc:spChg>
      </pc:sldChg>
      <pc:sldChg chg="addSp delSp modSp mod">
        <pc:chgData name="Peyton Breland" userId="e6781b63-50ef-4623-aa8c-ed7a3a56fe2d" providerId="ADAL" clId="{46718C3A-08C5-4E2F-88C1-041D7AC277DD}" dt="2022-11-06T18:15:17.844" v="1576" actId="1076"/>
        <pc:sldMkLst>
          <pc:docMk/>
          <pc:sldMk cId="4057798188" sldId="394"/>
        </pc:sldMkLst>
        <pc:picChg chg="add del mod">
          <ac:chgData name="Peyton Breland" userId="e6781b63-50ef-4623-aa8c-ed7a3a56fe2d" providerId="ADAL" clId="{46718C3A-08C5-4E2F-88C1-041D7AC277DD}" dt="2022-11-06T18:14:00.109" v="1549" actId="21"/>
          <ac:picMkLst>
            <pc:docMk/>
            <pc:sldMk cId="4057798188" sldId="394"/>
            <ac:picMk id="8" creationId="{B1411F5D-BFA2-9535-E404-97886FBD2ED4}"/>
          </ac:picMkLst>
        </pc:picChg>
        <pc:picChg chg="add mod">
          <ac:chgData name="Peyton Breland" userId="e6781b63-50ef-4623-aa8c-ed7a3a56fe2d" providerId="ADAL" clId="{46718C3A-08C5-4E2F-88C1-041D7AC277DD}" dt="2022-11-06T18:14:08.676" v="1550" actId="931"/>
          <ac:picMkLst>
            <pc:docMk/>
            <pc:sldMk cId="4057798188" sldId="394"/>
            <ac:picMk id="10" creationId="{05909B45-0AEC-BB2C-E30B-C6C343146A1E}"/>
          </ac:picMkLst>
        </pc:picChg>
        <pc:picChg chg="add del mod">
          <ac:chgData name="Peyton Breland" userId="e6781b63-50ef-4623-aa8c-ed7a3a56fe2d" providerId="ADAL" clId="{46718C3A-08C5-4E2F-88C1-041D7AC277DD}" dt="2022-11-06T18:14:21.116" v="1554" actId="21"/>
          <ac:picMkLst>
            <pc:docMk/>
            <pc:sldMk cId="4057798188" sldId="394"/>
            <ac:picMk id="12" creationId="{CF8D9052-7721-6B79-7C27-5A118C042EF7}"/>
          </ac:picMkLst>
        </pc:picChg>
        <pc:picChg chg="add del mod">
          <ac:chgData name="Peyton Breland" userId="e6781b63-50ef-4623-aa8c-ed7a3a56fe2d" providerId="ADAL" clId="{46718C3A-08C5-4E2F-88C1-041D7AC277DD}" dt="2022-11-06T18:14:30.646" v="1558" actId="21"/>
          <ac:picMkLst>
            <pc:docMk/>
            <pc:sldMk cId="4057798188" sldId="394"/>
            <ac:picMk id="14" creationId="{EC15A777-01D0-BE78-D353-82724FB9EBF4}"/>
          </ac:picMkLst>
        </pc:picChg>
        <pc:picChg chg="add del mod">
          <ac:chgData name="Peyton Breland" userId="e6781b63-50ef-4623-aa8c-ed7a3a56fe2d" providerId="ADAL" clId="{46718C3A-08C5-4E2F-88C1-041D7AC277DD}" dt="2022-11-06T18:14:41.004" v="1562" actId="21"/>
          <ac:picMkLst>
            <pc:docMk/>
            <pc:sldMk cId="4057798188" sldId="394"/>
            <ac:picMk id="16" creationId="{E9FD2643-C7F6-8C6A-C1E6-E280B5F3237C}"/>
          </ac:picMkLst>
        </pc:picChg>
        <pc:picChg chg="add mod">
          <ac:chgData name="Peyton Breland" userId="e6781b63-50ef-4623-aa8c-ed7a3a56fe2d" providerId="ADAL" clId="{46718C3A-08C5-4E2F-88C1-041D7AC277DD}" dt="2022-11-06T18:15:17.844" v="1576" actId="1076"/>
          <ac:picMkLst>
            <pc:docMk/>
            <pc:sldMk cId="4057798188" sldId="394"/>
            <ac:picMk id="18" creationId="{2AD9813C-4D79-030A-3D3F-72CE6C77C71D}"/>
          </ac:picMkLst>
        </pc:picChg>
      </pc:sldChg>
      <pc:sldChg chg="modSp mod">
        <pc:chgData name="Peyton Breland" userId="e6781b63-50ef-4623-aa8c-ed7a3a56fe2d" providerId="ADAL" clId="{46718C3A-08C5-4E2F-88C1-041D7AC277DD}" dt="2023-01-26T01:52:48.287" v="1582" actId="1076"/>
        <pc:sldMkLst>
          <pc:docMk/>
          <pc:sldMk cId="465775460" sldId="395"/>
        </pc:sldMkLst>
        <pc:picChg chg="mod">
          <ac:chgData name="Peyton Breland" userId="e6781b63-50ef-4623-aa8c-ed7a3a56fe2d" providerId="ADAL" clId="{46718C3A-08C5-4E2F-88C1-041D7AC277DD}" dt="2023-01-26T01:52:10.085" v="1577" actId="1076"/>
          <ac:picMkLst>
            <pc:docMk/>
            <pc:sldMk cId="465775460" sldId="395"/>
            <ac:picMk id="28" creationId="{53120006-A581-D133-A0CE-FB058199750D}"/>
          </ac:picMkLst>
        </pc:picChg>
        <pc:picChg chg="mod">
          <ac:chgData name="Peyton Breland" userId="e6781b63-50ef-4623-aa8c-ed7a3a56fe2d" providerId="ADAL" clId="{46718C3A-08C5-4E2F-88C1-041D7AC277DD}" dt="2023-01-26T01:52:48.287" v="1582" actId="1076"/>
          <ac:picMkLst>
            <pc:docMk/>
            <pc:sldMk cId="465775460" sldId="395"/>
            <ac:picMk id="31" creationId="{BDB9C752-B5D5-BC0E-74E5-AE9745BC6D63}"/>
          </ac:picMkLst>
        </pc:picChg>
        <pc:picChg chg="mod">
          <ac:chgData name="Peyton Breland" userId="e6781b63-50ef-4623-aa8c-ed7a3a56fe2d" providerId="ADAL" clId="{46718C3A-08C5-4E2F-88C1-041D7AC277DD}" dt="2023-01-26T01:52:12.738" v="1579" actId="1076"/>
          <ac:picMkLst>
            <pc:docMk/>
            <pc:sldMk cId="465775460" sldId="395"/>
            <ac:picMk id="32" creationId="{7F4C476F-ACB7-3C37-DE33-9CBF748FF249}"/>
          </ac:picMkLst>
        </pc:picChg>
      </pc:sldChg>
    </pc:docChg>
  </pc:docChgLst>
  <pc:docChgLst>
    <pc:chgData name="Peyton Breland" userId="S::pcb20y@fsu.edu::e6781b63-50ef-4623-aa8c-ed7a3a56fe2d" providerId="AD" clId="Web-{D0647867-C5E1-481D-B41C-26D5BEC558FD}"/>
    <pc:docChg chg="modSld">
      <pc:chgData name="Peyton Breland" userId="S::pcb20y@fsu.edu::e6781b63-50ef-4623-aa8c-ed7a3a56fe2d" providerId="AD" clId="Web-{D0647867-C5E1-481D-B41C-26D5BEC558FD}" dt="2023-01-25T03:47:33.991" v="6"/>
      <pc:docMkLst>
        <pc:docMk/>
      </pc:docMkLst>
      <pc:sldChg chg="modSp">
        <pc:chgData name="Peyton Breland" userId="S::pcb20y@fsu.edu::e6781b63-50ef-4623-aa8c-ed7a3a56fe2d" providerId="AD" clId="Web-{D0647867-C5E1-481D-B41C-26D5BEC558FD}" dt="2023-01-25T03:12:49.489" v="1" actId="1076"/>
        <pc:sldMkLst>
          <pc:docMk/>
          <pc:sldMk cId="1557134492" sldId="291"/>
        </pc:sldMkLst>
        <pc:spChg chg="mod">
          <ac:chgData name="Peyton Breland" userId="S::pcb20y@fsu.edu::e6781b63-50ef-4623-aa8c-ed7a3a56fe2d" providerId="AD" clId="Web-{D0647867-C5E1-481D-B41C-26D5BEC558FD}" dt="2023-01-25T03:12:49.489" v="1" actId="1076"/>
          <ac:spMkLst>
            <pc:docMk/>
            <pc:sldMk cId="1557134492" sldId="291"/>
            <ac:spMk id="5" creationId="{830CEB48-83AA-4406-BB5E-0452F42D5134}"/>
          </ac:spMkLst>
        </pc:spChg>
      </pc:sldChg>
      <pc:sldChg chg="addSp delSp modSp">
        <pc:chgData name="Peyton Breland" userId="S::pcb20y@fsu.edu::e6781b63-50ef-4623-aa8c-ed7a3a56fe2d" providerId="AD" clId="Web-{D0647867-C5E1-481D-B41C-26D5BEC558FD}" dt="2023-01-25T03:47:33.991" v="6"/>
        <pc:sldMkLst>
          <pc:docMk/>
          <pc:sldMk cId="1456696548" sldId="295"/>
        </pc:sldMkLst>
        <pc:spChg chg="add del mod">
          <ac:chgData name="Peyton Breland" userId="S::pcb20y@fsu.edu::e6781b63-50ef-4623-aa8c-ed7a3a56fe2d" providerId="AD" clId="Web-{D0647867-C5E1-481D-B41C-26D5BEC558FD}" dt="2023-01-25T03:47:33.991" v="6"/>
          <ac:spMkLst>
            <pc:docMk/>
            <pc:sldMk cId="1456696548" sldId="295"/>
            <ac:spMk id="2" creationId="{B1A49B2A-A32D-88D1-BB92-03564B2DD20A}"/>
          </ac:spMkLst>
        </pc:spChg>
      </pc:sldChg>
    </pc:docChg>
  </pc:docChgLst>
  <pc:docChgLst>
    <pc:chgData name="Mark Ioffredo" userId="S::mai19@fsu.edu::1ca79e0b-6b76-4665-8570-f2c3495bad90" providerId="AD" clId="Web-{92FF7973-0674-4266-BF38-4A57B6E30442}"/>
    <pc:docChg chg="modSld">
      <pc:chgData name="Mark Ioffredo" userId="S::mai19@fsu.edu::1ca79e0b-6b76-4665-8570-f2c3495bad90" providerId="AD" clId="Web-{92FF7973-0674-4266-BF38-4A57B6E30442}" dt="2022-11-06T17:15:05.995" v="28" actId="20577"/>
      <pc:docMkLst>
        <pc:docMk/>
      </pc:docMkLst>
      <pc:sldChg chg="modSp">
        <pc:chgData name="Mark Ioffredo" userId="S::mai19@fsu.edu::1ca79e0b-6b76-4665-8570-f2c3495bad90" providerId="AD" clId="Web-{92FF7973-0674-4266-BF38-4A57B6E30442}" dt="2022-11-06T17:15:05.995" v="28" actId="20577"/>
        <pc:sldMkLst>
          <pc:docMk/>
          <pc:sldMk cId="4043506130" sldId="350"/>
        </pc:sldMkLst>
        <pc:spChg chg="mod">
          <ac:chgData name="Mark Ioffredo" userId="S::mai19@fsu.edu::1ca79e0b-6b76-4665-8570-f2c3495bad90" providerId="AD" clId="Web-{92FF7973-0674-4266-BF38-4A57B6E30442}" dt="2022-11-06T17:15:05.995" v="28" actId="20577"/>
          <ac:spMkLst>
            <pc:docMk/>
            <pc:sldMk cId="4043506130" sldId="350"/>
            <ac:spMk id="4" creationId="{905959F4-7A7F-47AB-B339-AF4FE856EF0A}"/>
          </ac:spMkLst>
        </pc:spChg>
      </pc:sldChg>
      <pc:sldChg chg="modSp">
        <pc:chgData name="Mark Ioffredo" userId="S::mai19@fsu.edu::1ca79e0b-6b76-4665-8570-f2c3495bad90" providerId="AD" clId="Web-{92FF7973-0674-4266-BF38-4A57B6E30442}" dt="2022-11-06T17:11:26.989" v="0" actId="20577"/>
        <pc:sldMkLst>
          <pc:docMk/>
          <pc:sldMk cId="1005526298" sldId="356"/>
        </pc:sldMkLst>
        <pc:spChg chg="mod">
          <ac:chgData name="Mark Ioffredo" userId="S::mai19@fsu.edu::1ca79e0b-6b76-4665-8570-f2c3495bad90" providerId="AD" clId="Web-{92FF7973-0674-4266-BF38-4A57B6E30442}" dt="2022-11-06T17:11:26.989" v="0" actId="20577"/>
          <ac:spMkLst>
            <pc:docMk/>
            <pc:sldMk cId="1005526298" sldId="356"/>
            <ac:spMk id="4" creationId="{905959F4-7A7F-47AB-B339-AF4FE856EF0A}"/>
          </ac:spMkLst>
        </pc:spChg>
      </pc:sldChg>
      <pc:sldChg chg="modSp">
        <pc:chgData name="Mark Ioffredo" userId="S::mai19@fsu.edu::1ca79e0b-6b76-4665-8570-f2c3495bad90" providerId="AD" clId="Web-{92FF7973-0674-4266-BF38-4A57B6E30442}" dt="2022-11-06T17:11:57.990" v="5" actId="20577"/>
        <pc:sldMkLst>
          <pc:docMk/>
          <pc:sldMk cId="1710463121" sldId="360"/>
        </pc:sldMkLst>
        <pc:spChg chg="mod">
          <ac:chgData name="Mark Ioffredo" userId="S::mai19@fsu.edu::1ca79e0b-6b76-4665-8570-f2c3495bad90" providerId="AD" clId="Web-{92FF7973-0674-4266-BF38-4A57B6E30442}" dt="2022-11-06T17:11:57.990" v="5" actId="20577"/>
          <ac:spMkLst>
            <pc:docMk/>
            <pc:sldMk cId="1710463121" sldId="360"/>
            <ac:spMk id="4" creationId="{905959F4-7A7F-47AB-B339-AF4FE856EF0A}"/>
          </ac:spMkLst>
        </pc:spChg>
      </pc:sldChg>
      <pc:sldChg chg="modSp">
        <pc:chgData name="Mark Ioffredo" userId="S::mai19@fsu.edu::1ca79e0b-6b76-4665-8570-f2c3495bad90" providerId="AD" clId="Web-{92FF7973-0674-4266-BF38-4A57B6E30442}" dt="2022-11-06T17:12:40.038" v="9" actId="20577"/>
        <pc:sldMkLst>
          <pc:docMk/>
          <pc:sldMk cId="1576179006" sldId="363"/>
        </pc:sldMkLst>
        <pc:spChg chg="mod">
          <ac:chgData name="Mark Ioffredo" userId="S::mai19@fsu.edu::1ca79e0b-6b76-4665-8570-f2c3495bad90" providerId="AD" clId="Web-{92FF7973-0674-4266-BF38-4A57B6E30442}" dt="2022-11-06T17:12:40.038" v="9" actId="20577"/>
          <ac:spMkLst>
            <pc:docMk/>
            <pc:sldMk cId="1576179006" sldId="363"/>
            <ac:spMk id="4" creationId="{905959F4-7A7F-47AB-B339-AF4FE856EF0A}"/>
          </ac:spMkLst>
        </pc:spChg>
      </pc:sldChg>
      <pc:sldChg chg="modSp">
        <pc:chgData name="Mark Ioffredo" userId="S::mai19@fsu.edu::1ca79e0b-6b76-4665-8570-f2c3495bad90" providerId="AD" clId="Web-{92FF7973-0674-4266-BF38-4A57B6E30442}" dt="2022-11-06T17:12:48.070" v="12" actId="20577"/>
        <pc:sldMkLst>
          <pc:docMk/>
          <pc:sldMk cId="3616885107" sldId="365"/>
        </pc:sldMkLst>
        <pc:spChg chg="mod">
          <ac:chgData name="Mark Ioffredo" userId="S::mai19@fsu.edu::1ca79e0b-6b76-4665-8570-f2c3495bad90" providerId="AD" clId="Web-{92FF7973-0674-4266-BF38-4A57B6E30442}" dt="2022-11-06T17:12:48.070" v="12" actId="20577"/>
          <ac:spMkLst>
            <pc:docMk/>
            <pc:sldMk cId="3616885107" sldId="365"/>
            <ac:spMk id="4" creationId="{905959F4-7A7F-47AB-B339-AF4FE856EF0A}"/>
          </ac:spMkLst>
        </pc:spChg>
      </pc:sldChg>
      <pc:sldChg chg="modSp">
        <pc:chgData name="Mark Ioffredo" userId="S::mai19@fsu.edu::1ca79e0b-6b76-4665-8570-f2c3495bad90" providerId="AD" clId="Web-{92FF7973-0674-4266-BF38-4A57B6E30442}" dt="2022-11-06T17:13:18.805" v="18" actId="20577"/>
        <pc:sldMkLst>
          <pc:docMk/>
          <pc:sldMk cId="1435759974" sldId="371"/>
        </pc:sldMkLst>
        <pc:spChg chg="mod">
          <ac:chgData name="Mark Ioffredo" userId="S::mai19@fsu.edu::1ca79e0b-6b76-4665-8570-f2c3495bad90" providerId="AD" clId="Web-{92FF7973-0674-4266-BF38-4A57B6E30442}" dt="2022-11-06T17:13:18.805" v="18" actId="20577"/>
          <ac:spMkLst>
            <pc:docMk/>
            <pc:sldMk cId="1435759974" sldId="371"/>
            <ac:spMk id="4" creationId="{905959F4-7A7F-47AB-B339-AF4FE856EF0A}"/>
          </ac:spMkLst>
        </pc:spChg>
      </pc:sldChg>
      <pc:sldChg chg="modSp">
        <pc:chgData name="Mark Ioffredo" userId="S::mai19@fsu.edu::1ca79e0b-6b76-4665-8570-f2c3495bad90" providerId="AD" clId="Web-{92FF7973-0674-4266-BF38-4A57B6E30442}" dt="2022-11-06T17:14:01.181" v="24" actId="20577"/>
        <pc:sldMkLst>
          <pc:docMk/>
          <pc:sldMk cId="528063357" sldId="372"/>
        </pc:sldMkLst>
        <pc:spChg chg="mod">
          <ac:chgData name="Mark Ioffredo" userId="S::mai19@fsu.edu::1ca79e0b-6b76-4665-8570-f2c3495bad90" providerId="AD" clId="Web-{92FF7973-0674-4266-BF38-4A57B6E30442}" dt="2022-11-06T17:14:01.181" v="24" actId="20577"/>
          <ac:spMkLst>
            <pc:docMk/>
            <pc:sldMk cId="528063357" sldId="372"/>
            <ac:spMk id="4" creationId="{905959F4-7A7F-47AB-B339-AF4FE856EF0A}"/>
          </ac:spMkLst>
        </pc:spChg>
      </pc:sldChg>
      <pc:sldChg chg="modSp">
        <pc:chgData name="Mark Ioffredo" userId="S::mai19@fsu.edu::1ca79e0b-6b76-4665-8570-f2c3495bad90" providerId="AD" clId="Web-{92FF7973-0674-4266-BF38-4A57B6E30442}" dt="2022-11-06T17:11:37.302" v="1" actId="20577"/>
        <pc:sldMkLst>
          <pc:docMk/>
          <pc:sldMk cId="1273213408" sldId="377"/>
        </pc:sldMkLst>
        <pc:spChg chg="mod">
          <ac:chgData name="Mark Ioffredo" userId="S::mai19@fsu.edu::1ca79e0b-6b76-4665-8570-f2c3495bad90" providerId="AD" clId="Web-{92FF7973-0674-4266-BF38-4A57B6E30442}" dt="2022-11-06T17:11:37.302" v="1" actId="20577"/>
          <ac:spMkLst>
            <pc:docMk/>
            <pc:sldMk cId="1273213408" sldId="377"/>
            <ac:spMk id="4" creationId="{905959F4-7A7F-47AB-B339-AF4FE856EF0A}"/>
          </ac:spMkLst>
        </pc:spChg>
      </pc:sldChg>
      <pc:sldChg chg="modSp">
        <pc:chgData name="Mark Ioffredo" userId="S::mai19@fsu.edu::1ca79e0b-6b76-4665-8570-f2c3495bad90" providerId="AD" clId="Web-{92FF7973-0674-4266-BF38-4A57B6E30442}" dt="2022-11-06T17:11:54.037" v="4" actId="20577"/>
        <pc:sldMkLst>
          <pc:docMk/>
          <pc:sldMk cId="2001103316" sldId="378"/>
        </pc:sldMkLst>
        <pc:spChg chg="mod">
          <ac:chgData name="Mark Ioffredo" userId="S::mai19@fsu.edu::1ca79e0b-6b76-4665-8570-f2c3495bad90" providerId="AD" clId="Web-{92FF7973-0674-4266-BF38-4A57B6E30442}" dt="2022-11-06T17:11:54.037" v="4" actId="20577"/>
          <ac:spMkLst>
            <pc:docMk/>
            <pc:sldMk cId="2001103316" sldId="378"/>
            <ac:spMk id="4" creationId="{905959F4-7A7F-47AB-B339-AF4FE856EF0A}"/>
          </ac:spMkLst>
        </pc:spChg>
      </pc:sldChg>
      <pc:sldChg chg="modSp">
        <pc:chgData name="Mark Ioffredo" userId="S::mai19@fsu.edu::1ca79e0b-6b76-4665-8570-f2c3495bad90" providerId="AD" clId="Web-{92FF7973-0674-4266-BF38-4A57B6E30442}" dt="2022-11-06T17:12:33.835" v="8" actId="20577"/>
        <pc:sldMkLst>
          <pc:docMk/>
          <pc:sldMk cId="1794635266" sldId="379"/>
        </pc:sldMkLst>
        <pc:spChg chg="mod">
          <ac:chgData name="Mark Ioffredo" userId="S::mai19@fsu.edu::1ca79e0b-6b76-4665-8570-f2c3495bad90" providerId="AD" clId="Web-{92FF7973-0674-4266-BF38-4A57B6E30442}" dt="2022-11-06T17:12:33.835" v="8" actId="20577"/>
          <ac:spMkLst>
            <pc:docMk/>
            <pc:sldMk cId="1794635266" sldId="379"/>
            <ac:spMk id="4" creationId="{905959F4-7A7F-47AB-B339-AF4FE856EF0A}"/>
          </ac:spMkLst>
        </pc:spChg>
      </pc:sldChg>
      <pc:sldChg chg="modSp">
        <pc:chgData name="Mark Ioffredo" userId="S::mai19@fsu.edu::1ca79e0b-6b76-4665-8570-f2c3495bad90" providerId="AD" clId="Web-{92FF7973-0674-4266-BF38-4A57B6E30442}" dt="2022-11-06T17:12:02.522" v="6" actId="20577"/>
        <pc:sldMkLst>
          <pc:docMk/>
          <pc:sldMk cId="1262807023" sldId="380"/>
        </pc:sldMkLst>
        <pc:spChg chg="mod">
          <ac:chgData name="Mark Ioffredo" userId="S::mai19@fsu.edu::1ca79e0b-6b76-4665-8570-f2c3495bad90" providerId="AD" clId="Web-{92FF7973-0674-4266-BF38-4A57B6E30442}" dt="2022-11-06T17:12:02.522" v="6" actId="20577"/>
          <ac:spMkLst>
            <pc:docMk/>
            <pc:sldMk cId="1262807023" sldId="380"/>
            <ac:spMk id="4" creationId="{905959F4-7A7F-47AB-B339-AF4FE856EF0A}"/>
          </ac:spMkLst>
        </pc:spChg>
      </pc:sldChg>
      <pc:sldChg chg="modSp">
        <pc:chgData name="Mark Ioffredo" userId="S::mai19@fsu.edu::1ca79e0b-6b76-4665-8570-f2c3495bad90" providerId="AD" clId="Web-{92FF7973-0674-4266-BF38-4A57B6E30442}" dt="2022-11-06T17:12:53.367" v="13" actId="20577"/>
        <pc:sldMkLst>
          <pc:docMk/>
          <pc:sldMk cId="2734609619" sldId="383"/>
        </pc:sldMkLst>
        <pc:spChg chg="mod">
          <ac:chgData name="Mark Ioffredo" userId="S::mai19@fsu.edu::1ca79e0b-6b76-4665-8570-f2c3495bad90" providerId="AD" clId="Web-{92FF7973-0674-4266-BF38-4A57B6E30442}" dt="2022-11-06T17:12:53.367" v="13" actId="20577"/>
          <ac:spMkLst>
            <pc:docMk/>
            <pc:sldMk cId="2734609619" sldId="383"/>
            <ac:spMk id="4" creationId="{905959F4-7A7F-47AB-B339-AF4FE856EF0A}"/>
          </ac:spMkLst>
        </pc:spChg>
      </pc:sldChg>
      <pc:sldChg chg="modSp">
        <pc:chgData name="Mark Ioffredo" userId="S::mai19@fsu.edu::1ca79e0b-6b76-4665-8570-f2c3495bad90" providerId="AD" clId="Web-{92FF7973-0674-4266-BF38-4A57B6E30442}" dt="2022-11-06T17:12:59.414" v="14" actId="20577"/>
        <pc:sldMkLst>
          <pc:docMk/>
          <pc:sldMk cId="4276876969" sldId="384"/>
        </pc:sldMkLst>
        <pc:spChg chg="mod">
          <ac:chgData name="Mark Ioffredo" userId="S::mai19@fsu.edu::1ca79e0b-6b76-4665-8570-f2c3495bad90" providerId="AD" clId="Web-{92FF7973-0674-4266-BF38-4A57B6E30442}" dt="2022-11-06T17:12:59.414" v="14" actId="20577"/>
          <ac:spMkLst>
            <pc:docMk/>
            <pc:sldMk cId="4276876969" sldId="384"/>
            <ac:spMk id="4" creationId="{905959F4-7A7F-47AB-B339-AF4FE856EF0A}"/>
          </ac:spMkLst>
        </pc:spChg>
      </pc:sldChg>
      <pc:sldChg chg="modSp">
        <pc:chgData name="Mark Ioffredo" userId="S::mai19@fsu.edu::1ca79e0b-6b76-4665-8570-f2c3495bad90" providerId="AD" clId="Web-{92FF7973-0674-4266-BF38-4A57B6E30442}" dt="2022-11-06T17:13:07.851" v="16" actId="20577"/>
        <pc:sldMkLst>
          <pc:docMk/>
          <pc:sldMk cId="1580365582" sldId="385"/>
        </pc:sldMkLst>
        <pc:spChg chg="mod">
          <ac:chgData name="Mark Ioffredo" userId="S::mai19@fsu.edu::1ca79e0b-6b76-4665-8570-f2c3495bad90" providerId="AD" clId="Web-{92FF7973-0674-4266-BF38-4A57B6E30442}" dt="2022-11-06T17:13:07.851" v="16" actId="20577"/>
          <ac:spMkLst>
            <pc:docMk/>
            <pc:sldMk cId="1580365582" sldId="385"/>
            <ac:spMk id="4" creationId="{905959F4-7A7F-47AB-B339-AF4FE856EF0A}"/>
          </ac:spMkLst>
        </pc:spChg>
      </pc:sldChg>
      <pc:sldChg chg="modSp">
        <pc:chgData name="Mark Ioffredo" userId="S::mai19@fsu.edu::1ca79e0b-6b76-4665-8570-f2c3495bad90" providerId="AD" clId="Web-{92FF7973-0674-4266-BF38-4A57B6E30442}" dt="2022-11-06T17:13:29.711" v="19" actId="20577"/>
        <pc:sldMkLst>
          <pc:docMk/>
          <pc:sldMk cId="3921359639" sldId="386"/>
        </pc:sldMkLst>
        <pc:spChg chg="mod">
          <ac:chgData name="Mark Ioffredo" userId="S::mai19@fsu.edu::1ca79e0b-6b76-4665-8570-f2c3495bad90" providerId="AD" clId="Web-{92FF7973-0674-4266-BF38-4A57B6E30442}" dt="2022-11-06T17:13:29.711" v="19" actId="20577"/>
          <ac:spMkLst>
            <pc:docMk/>
            <pc:sldMk cId="3921359639" sldId="386"/>
            <ac:spMk id="4" creationId="{905959F4-7A7F-47AB-B339-AF4FE856EF0A}"/>
          </ac:spMkLst>
        </pc:spChg>
      </pc:sldChg>
      <pc:sldChg chg="modSp">
        <pc:chgData name="Mark Ioffredo" userId="S::mai19@fsu.edu::1ca79e0b-6b76-4665-8570-f2c3495bad90" providerId="AD" clId="Web-{92FF7973-0674-4266-BF38-4A57B6E30442}" dt="2022-11-06T17:13:39.821" v="21" actId="20577"/>
        <pc:sldMkLst>
          <pc:docMk/>
          <pc:sldMk cId="1821884824" sldId="387"/>
        </pc:sldMkLst>
        <pc:spChg chg="mod">
          <ac:chgData name="Mark Ioffredo" userId="S::mai19@fsu.edu::1ca79e0b-6b76-4665-8570-f2c3495bad90" providerId="AD" clId="Web-{92FF7973-0674-4266-BF38-4A57B6E30442}" dt="2022-11-06T17:13:39.821" v="21" actId="20577"/>
          <ac:spMkLst>
            <pc:docMk/>
            <pc:sldMk cId="1821884824" sldId="387"/>
            <ac:spMk id="4" creationId="{905959F4-7A7F-47AB-B339-AF4FE856EF0A}"/>
          </ac:spMkLst>
        </pc:spChg>
      </pc:sldChg>
      <pc:sldChg chg="modSp">
        <pc:chgData name="Mark Ioffredo" userId="S::mai19@fsu.edu::1ca79e0b-6b76-4665-8570-f2c3495bad90" providerId="AD" clId="Web-{92FF7973-0674-4266-BF38-4A57B6E30442}" dt="2022-11-06T17:13:45.508" v="22" actId="20577"/>
        <pc:sldMkLst>
          <pc:docMk/>
          <pc:sldMk cId="2094875872" sldId="390"/>
        </pc:sldMkLst>
        <pc:spChg chg="mod">
          <ac:chgData name="Mark Ioffredo" userId="S::mai19@fsu.edu::1ca79e0b-6b76-4665-8570-f2c3495bad90" providerId="AD" clId="Web-{92FF7973-0674-4266-BF38-4A57B6E30442}" dt="2022-11-06T17:13:45.508" v="22" actId="20577"/>
          <ac:spMkLst>
            <pc:docMk/>
            <pc:sldMk cId="2094875872" sldId="390"/>
            <ac:spMk id="4" creationId="{905959F4-7A7F-47AB-B339-AF4FE856EF0A}"/>
          </ac:spMkLst>
        </pc:spChg>
      </pc:sldChg>
      <pc:sldChg chg="modSp">
        <pc:chgData name="Mark Ioffredo" userId="S::mai19@fsu.edu::1ca79e0b-6b76-4665-8570-f2c3495bad90" providerId="AD" clId="Web-{92FF7973-0674-4266-BF38-4A57B6E30442}" dt="2022-11-06T17:13:54.540" v="23" actId="20577"/>
        <pc:sldMkLst>
          <pc:docMk/>
          <pc:sldMk cId="2583424711" sldId="391"/>
        </pc:sldMkLst>
        <pc:spChg chg="mod">
          <ac:chgData name="Mark Ioffredo" userId="S::mai19@fsu.edu::1ca79e0b-6b76-4665-8570-f2c3495bad90" providerId="AD" clId="Web-{92FF7973-0674-4266-BF38-4A57B6E30442}" dt="2022-11-06T17:13:54.540" v="23" actId="20577"/>
          <ac:spMkLst>
            <pc:docMk/>
            <pc:sldMk cId="2583424711" sldId="391"/>
            <ac:spMk id="4" creationId="{905959F4-7A7F-47AB-B339-AF4FE856EF0A}"/>
          </ac:spMkLst>
        </pc:spChg>
      </pc:sldChg>
      <pc:sldChg chg="modSp">
        <pc:chgData name="Mark Ioffredo" userId="S::mai19@fsu.edu::1ca79e0b-6b76-4665-8570-f2c3495bad90" providerId="AD" clId="Web-{92FF7973-0674-4266-BF38-4A57B6E30442}" dt="2022-11-06T17:14:10.681" v="25" actId="20577"/>
        <pc:sldMkLst>
          <pc:docMk/>
          <pc:sldMk cId="1644336998" sldId="392"/>
        </pc:sldMkLst>
        <pc:spChg chg="mod">
          <ac:chgData name="Mark Ioffredo" userId="S::mai19@fsu.edu::1ca79e0b-6b76-4665-8570-f2c3495bad90" providerId="AD" clId="Web-{92FF7973-0674-4266-BF38-4A57B6E30442}" dt="2022-11-06T17:14:10.681" v="25" actId="20577"/>
          <ac:spMkLst>
            <pc:docMk/>
            <pc:sldMk cId="1644336998" sldId="392"/>
            <ac:spMk id="4" creationId="{905959F4-7A7F-47AB-B339-AF4FE856EF0A}"/>
          </ac:spMkLst>
        </pc:spChg>
      </pc:sldChg>
      <pc:sldChg chg="modSp">
        <pc:chgData name="Mark Ioffredo" userId="S::mai19@fsu.edu::1ca79e0b-6b76-4665-8570-f2c3495bad90" providerId="AD" clId="Web-{92FF7973-0674-4266-BF38-4A57B6E30442}" dt="2022-11-06T17:14:15.665" v="26" actId="20577"/>
        <pc:sldMkLst>
          <pc:docMk/>
          <pc:sldMk cId="1030792095" sldId="393"/>
        </pc:sldMkLst>
        <pc:spChg chg="mod">
          <ac:chgData name="Mark Ioffredo" userId="S::mai19@fsu.edu::1ca79e0b-6b76-4665-8570-f2c3495bad90" providerId="AD" clId="Web-{92FF7973-0674-4266-BF38-4A57B6E30442}" dt="2022-11-06T17:14:15.665" v="26" actId="20577"/>
          <ac:spMkLst>
            <pc:docMk/>
            <pc:sldMk cId="1030792095" sldId="393"/>
            <ac:spMk id="4" creationId="{905959F4-7A7F-47AB-B339-AF4FE856EF0A}"/>
          </ac:spMkLst>
        </pc:spChg>
      </pc:sldChg>
    </pc:docChg>
  </pc:docChgLst>
  <pc:docChgLst>
    <pc:chgData name="Jedreck Acquissa" userId="S::ja18f@fsu.edu::2c0a51b5-c593-469c-ad77-d17122690429" providerId="AD" clId="Web-{DCBDBA8C-DFB1-4EB6-8F86-0F79D7966420}"/>
    <pc:docChg chg="modSld">
      <pc:chgData name="Jedreck Acquissa" userId="S::ja18f@fsu.edu::2c0a51b5-c593-469c-ad77-d17122690429" providerId="AD" clId="Web-{DCBDBA8C-DFB1-4EB6-8F86-0F79D7966420}" dt="2023-03-31T18:32:38.311" v="16" actId="20577"/>
      <pc:docMkLst>
        <pc:docMk/>
      </pc:docMkLst>
      <pc:sldChg chg="modSp">
        <pc:chgData name="Jedreck Acquissa" userId="S::ja18f@fsu.edu::2c0a51b5-c593-469c-ad77-d17122690429" providerId="AD" clId="Web-{DCBDBA8C-DFB1-4EB6-8F86-0F79D7966420}" dt="2023-03-31T18:32:38.311" v="16" actId="20577"/>
        <pc:sldMkLst>
          <pc:docMk/>
          <pc:sldMk cId="1456696548" sldId="295"/>
        </pc:sldMkLst>
        <pc:spChg chg="mod">
          <ac:chgData name="Jedreck Acquissa" userId="S::ja18f@fsu.edu::2c0a51b5-c593-469c-ad77-d17122690429" providerId="AD" clId="Web-{DCBDBA8C-DFB1-4EB6-8F86-0F79D7966420}" dt="2023-03-31T18:32:21.326" v="2" actId="20577"/>
          <ac:spMkLst>
            <pc:docMk/>
            <pc:sldMk cId="1456696548" sldId="295"/>
            <ac:spMk id="139" creationId="{64CFE0F7-484F-A951-A442-FE436DB8ACE0}"/>
          </ac:spMkLst>
        </pc:spChg>
        <pc:spChg chg="mod">
          <ac:chgData name="Jedreck Acquissa" userId="S::ja18f@fsu.edu::2c0a51b5-c593-469c-ad77-d17122690429" providerId="AD" clId="Web-{DCBDBA8C-DFB1-4EB6-8F86-0F79D7966420}" dt="2023-03-31T18:32:38.311" v="16" actId="20577"/>
          <ac:spMkLst>
            <pc:docMk/>
            <pc:sldMk cId="1456696548" sldId="295"/>
            <ac:spMk id="142" creationId="{94D6F163-5920-2621-A66C-6996C73A07C0}"/>
          </ac:spMkLst>
        </pc:spChg>
      </pc:sldChg>
    </pc:docChg>
  </pc:docChgLst>
  <pc:docChgLst>
    <pc:chgData name="Mark Ioffredo" userId="1ca79e0b-6b76-4665-8570-f2c3495bad90" providerId="ADAL" clId="{53BC3A9A-C1F4-46DC-8BEC-8FC386FCB132}"/>
    <pc:docChg chg="undo custSel addSld delSld modSld sldOrd">
      <pc:chgData name="Mark Ioffredo" userId="1ca79e0b-6b76-4665-8570-f2c3495bad90" providerId="ADAL" clId="{53BC3A9A-C1F4-46DC-8BEC-8FC386FCB132}" dt="2022-11-06T19:16:27.570" v="1612" actId="21"/>
      <pc:docMkLst>
        <pc:docMk/>
      </pc:docMkLst>
      <pc:sldChg chg="modSp mod">
        <pc:chgData name="Mark Ioffredo" userId="1ca79e0b-6b76-4665-8570-f2c3495bad90" providerId="ADAL" clId="{53BC3A9A-C1F4-46DC-8BEC-8FC386FCB132}" dt="2022-11-05T17:27:43.631" v="319" actId="20577"/>
        <pc:sldMkLst>
          <pc:docMk/>
          <pc:sldMk cId="1557134492" sldId="291"/>
        </pc:sldMkLst>
        <pc:spChg chg="mod">
          <ac:chgData name="Mark Ioffredo" userId="1ca79e0b-6b76-4665-8570-f2c3495bad90" providerId="ADAL" clId="{53BC3A9A-C1F4-46DC-8BEC-8FC386FCB132}" dt="2022-11-05T17:27:43.631" v="319" actId="20577"/>
          <ac:spMkLst>
            <pc:docMk/>
            <pc:sldMk cId="1557134492" sldId="291"/>
            <ac:spMk id="4" creationId="{905959F4-7A7F-47AB-B339-AF4FE856EF0A}"/>
          </ac:spMkLst>
        </pc:spChg>
      </pc:sldChg>
      <pc:sldChg chg="modSp mod addCm">
        <pc:chgData name="Mark Ioffredo" userId="1ca79e0b-6b76-4665-8570-f2c3495bad90" providerId="ADAL" clId="{53BC3A9A-C1F4-46DC-8BEC-8FC386FCB132}" dt="2022-11-05T19:20:28.566" v="1082"/>
        <pc:sldMkLst>
          <pc:docMk/>
          <pc:sldMk cId="4199972958" sldId="292"/>
        </pc:sldMkLst>
        <pc:spChg chg="mod">
          <ac:chgData name="Mark Ioffredo" userId="1ca79e0b-6b76-4665-8570-f2c3495bad90" providerId="ADAL" clId="{53BC3A9A-C1F4-46DC-8BEC-8FC386FCB132}" dt="2022-11-05T17:27:59.765" v="320"/>
          <ac:spMkLst>
            <pc:docMk/>
            <pc:sldMk cId="4199972958" sldId="292"/>
            <ac:spMk id="4" creationId="{905959F4-7A7F-47AB-B339-AF4FE856EF0A}"/>
          </ac:spMkLst>
        </pc:spChg>
      </pc:sldChg>
      <pc:sldChg chg="modSp mod">
        <pc:chgData name="Mark Ioffredo" userId="1ca79e0b-6b76-4665-8570-f2c3495bad90" providerId="ADAL" clId="{53BC3A9A-C1F4-46DC-8BEC-8FC386FCB132}" dt="2022-11-05T17:25:26.373" v="257" actId="1076"/>
        <pc:sldMkLst>
          <pc:docMk/>
          <pc:sldMk cId="1456696548" sldId="295"/>
        </pc:sldMkLst>
        <pc:spChg chg="mod">
          <ac:chgData name="Mark Ioffredo" userId="1ca79e0b-6b76-4665-8570-f2c3495bad90" providerId="ADAL" clId="{53BC3A9A-C1F4-46DC-8BEC-8FC386FCB132}" dt="2022-11-05T17:25:26.373" v="257" actId="1076"/>
          <ac:spMkLst>
            <pc:docMk/>
            <pc:sldMk cId="1456696548" sldId="295"/>
            <ac:spMk id="134" creationId="{5199EC8F-AB93-748F-F0B9-1CCFAA79FECA}"/>
          </ac:spMkLst>
        </pc:spChg>
      </pc:sldChg>
      <pc:sldChg chg="modSp mod">
        <pc:chgData name="Mark Ioffredo" userId="1ca79e0b-6b76-4665-8570-f2c3495bad90" providerId="ADAL" clId="{53BC3A9A-C1F4-46DC-8BEC-8FC386FCB132}" dt="2022-11-05T17:28:54.303" v="334" actId="20577"/>
        <pc:sldMkLst>
          <pc:docMk/>
          <pc:sldMk cId="3197568172" sldId="314"/>
        </pc:sldMkLst>
        <pc:spChg chg="mod">
          <ac:chgData name="Mark Ioffredo" userId="1ca79e0b-6b76-4665-8570-f2c3495bad90" providerId="ADAL" clId="{53BC3A9A-C1F4-46DC-8BEC-8FC386FCB132}" dt="2022-11-05T17:28:54.303" v="334" actId="20577"/>
          <ac:spMkLst>
            <pc:docMk/>
            <pc:sldMk cId="3197568172" sldId="314"/>
            <ac:spMk id="4" creationId="{905959F4-7A7F-47AB-B339-AF4FE856EF0A}"/>
          </ac:spMkLst>
        </pc:spChg>
      </pc:sldChg>
      <pc:sldChg chg="modSp mod">
        <pc:chgData name="Mark Ioffredo" userId="1ca79e0b-6b76-4665-8570-f2c3495bad90" providerId="ADAL" clId="{53BC3A9A-C1F4-46DC-8BEC-8FC386FCB132}" dt="2022-11-05T17:28:12.562" v="322"/>
        <pc:sldMkLst>
          <pc:docMk/>
          <pc:sldMk cId="1968545873" sldId="342"/>
        </pc:sldMkLst>
        <pc:spChg chg="mod">
          <ac:chgData name="Mark Ioffredo" userId="1ca79e0b-6b76-4665-8570-f2c3495bad90" providerId="ADAL" clId="{53BC3A9A-C1F4-46DC-8BEC-8FC386FCB132}" dt="2022-11-05T17:28:12.562" v="322"/>
          <ac:spMkLst>
            <pc:docMk/>
            <pc:sldMk cId="1968545873" sldId="342"/>
            <ac:spMk id="7" creationId="{F8F47F16-1157-6E4F-23A4-7634ED3D2C88}"/>
          </ac:spMkLst>
        </pc:spChg>
      </pc:sldChg>
      <pc:sldChg chg="add del">
        <pc:chgData name="Mark Ioffredo" userId="1ca79e0b-6b76-4665-8570-f2c3495bad90" providerId="ADAL" clId="{53BC3A9A-C1F4-46DC-8BEC-8FC386FCB132}" dt="2022-11-05T17:19:58.395" v="241" actId="47"/>
        <pc:sldMkLst>
          <pc:docMk/>
          <pc:sldMk cId="2600276894" sldId="343"/>
        </pc:sldMkLst>
      </pc:sldChg>
      <pc:sldChg chg="add del">
        <pc:chgData name="Mark Ioffredo" userId="1ca79e0b-6b76-4665-8570-f2c3495bad90" providerId="ADAL" clId="{53BC3A9A-C1F4-46DC-8BEC-8FC386FCB132}" dt="2022-11-05T17:19:59.127" v="242" actId="47"/>
        <pc:sldMkLst>
          <pc:docMk/>
          <pc:sldMk cId="1639797221" sldId="344"/>
        </pc:sldMkLst>
      </pc:sldChg>
      <pc:sldChg chg="add del">
        <pc:chgData name="Mark Ioffredo" userId="1ca79e0b-6b76-4665-8570-f2c3495bad90" providerId="ADAL" clId="{53BC3A9A-C1F4-46DC-8BEC-8FC386FCB132}" dt="2022-11-05T17:19:57.625" v="240" actId="47"/>
        <pc:sldMkLst>
          <pc:docMk/>
          <pc:sldMk cId="1446032161" sldId="345"/>
        </pc:sldMkLst>
      </pc:sldChg>
      <pc:sldChg chg="delSp modSp mod">
        <pc:chgData name="Mark Ioffredo" userId="1ca79e0b-6b76-4665-8570-f2c3495bad90" providerId="ADAL" clId="{53BC3A9A-C1F4-46DC-8BEC-8FC386FCB132}" dt="2022-11-05T17:30:42.335" v="355"/>
        <pc:sldMkLst>
          <pc:docMk/>
          <pc:sldMk cId="4043506130" sldId="350"/>
        </pc:sldMkLst>
        <pc:spChg chg="mod">
          <ac:chgData name="Mark Ioffredo" userId="1ca79e0b-6b76-4665-8570-f2c3495bad90" providerId="ADAL" clId="{53BC3A9A-C1F4-46DC-8BEC-8FC386FCB132}" dt="2022-11-05T17:30:42.335" v="355"/>
          <ac:spMkLst>
            <pc:docMk/>
            <pc:sldMk cId="4043506130" sldId="350"/>
            <ac:spMk id="4" creationId="{905959F4-7A7F-47AB-B339-AF4FE856EF0A}"/>
          </ac:spMkLst>
        </pc:spChg>
        <pc:spChg chg="mod">
          <ac:chgData name="Mark Ioffredo" userId="1ca79e0b-6b76-4665-8570-f2c3495bad90" providerId="ADAL" clId="{53BC3A9A-C1F4-46DC-8BEC-8FC386FCB132}" dt="2022-11-05T17:30:37.285" v="354" actId="20577"/>
          <ac:spMkLst>
            <pc:docMk/>
            <pc:sldMk cId="4043506130" sldId="350"/>
            <ac:spMk id="7" creationId="{581ED75F-C4DD-D58B-572C-0E31F9D9B2F3}"/>
          </ac:spMkLst>
        </pc:spChg>
        <pc:picChg chg="del">
          <ac:chgData name="Mark Ioffredo" userId="1ca79e0b-6b76-4665-8570-f2c3495bad90" providerId="ADAL" clId="{53BC3A9A-C1F4-46DC-8BEC-8FC386FCB132}" dt="2022-11-05T17:13:10.971" v="39" actId="478"/>
          <ac:picMkLst>
            <pc:docMk/>
            <pc:sldMk cId="4043506130" sldId="350"/>
            <ac:picMk id="8" creationId="{E2D9FA72-9185-42BE-B5C0-CC84ACD82223}"/>
          </ac:picMkLst>
        </pc:picChg>
      </pc:sldChg>
      <pc:sldChg chg="modSp mod">
        <pc:chgData name="Mark Ioffredo" userId="1ca79e0b-6b76-4665-8570-f2c3495bad90" providerId="ADAL" clId="{53BC3A9A-C1F4-46DC-8BEC-8FC386FCB132}" dt="2022-11-05T17:28:06.390" v="321"/>
        <pc:sldMkLst>
          <pc:docMk/>
          <pc:sldMk cId="1263481632" sldId="351"/>
        </pc:sldMkLst>
        <pc:spChg chg="mod">
          <ac:chgData name="Mark Ioffredo" userId="1ca79e0b-6b76-4665-8570-f2c3495bad90" providerId="ADAL" clId="{53BC3A9A-C1F4-46DC-8BEC-8FC386FCB132}" dt="2022-11-05T17:28:06.390" v="321"/>
          <ac:spMkLst>
            <pc:docMk/>
            <pc:sldMk cId="1263481632" sldId="351"/>
            <ac:spMk id="4" creationId="{905959F4-7A7F-47AB-B339-AF4FE856EF0A}"/>
          </ac:spMkLst>
        </pc:spChg>
      </pc:sldChg>
      <pc:sldChg chg="modSp mod">
        <pc:chgData name="Mark Ioffredo" userId="1ca79e0b-6b76-4665-8570-f2c3495bad90" providerId="ADAL" clId="{53BC3A9A-C1F4-46DC-8BEC-8FC386FCB132}" dt="2022-11-05T17:30:58.146" v="357"/>
        <pc:sldMkLst>
          <pc:docMk/>
          <pc:sldMk cId="2567284219" sldId="352"/>
        </pc:sldMkLst>
        <pc:spChg chg="mod">
          <ac:chgData name="Mark Ioffredo" userId="1ca79e0b-6b76-4665-8570-f2c3495bad90" providerId="ADAL" clId="{53BC3A9A-C1F4-46DC-8BEC-8FC386FCB132}" dt="2022-11-05T17:30:58.146" v="357"/>
          <ac:spMkLst>
            <pc:docMk/>
            <pc:sldMk cId="2567284219" sldId="352"/>
            <ac:spMk id="4" creationId="{905959F4-7A7F-47AB-B339-AF4FE856EF0A}"/>
          </ac:spMkLst>
        </pc:spChg>
      </pc:sldChg>
      <pc:sldChg chg="mod modShow">
        <pc:chgData name="Mark Ioffredo" userId="1ca79e0b-6b76-4665-8570-f2c3495bad90" providerId="ADAL" clId="{53BC3A9A-C1F4-46DC-8BEC-8FC386FCB132}" dt="2022-11-05T17:32:39.442" v="430" actId="729"/>
        <pc:sldMkLst>
          <pc:docMk/>
          <pc:sldMk cId="491605817" sldId="353"/>
        </pc:sldMkLst>
      </pc:sldChg>
      <pc:sldChg chg="modSp mod">
        <pc:chgData name="Mark Ioffredo" userId="1ca79e0b-6b76-4665-8570-f2c3495bad90" providerId="ADAL" clId="{53BC3A9A-C1F4-46DC-8BEC-8FC386FCB132}" dt="2022-11-05T19:14:56.881" v="1078" actId="207"/>
        <pc:sldMkLst>
          <pc:docMk/>
          <pc:sldMk cId="1005526298" sldId="356"/>
        </pc:sldMkLst>
        <pc:spChg chg="mod">
          <ac:chgData name="Mark Ioffredo" userId="1ca79e0b-6b76-4665-8570-f2c3495bad90" providerId="ADAL" clId="{53BC3A9A-C1F4-46DC-8BEC-8FC386FCB132}" dt="2022-11-05T17:29:02.478" v="335"/>
          <ac:spMkLst>
            <pc:docMk/>
            <pc:sldMk cId="1005526298" sldId="356"/>
            <ac:spMk id="4" creationId="{905959F4-7A7F-47AB-B339-AF4FE856EF0A}"/>
          </ac:spMkLst>
        </pc:spChg>
        <pc:spChg chg="mod">
          <ac:chgData name="Mark Ioffredo" userId="1ca79e0b-6b76-4665-8570-f2c3495bad90" providerId="ADAL" clId="{53BC3A9A-C1F4-46DC-8BEC-8FC386FCB132}" dt="2022-11-05T19:14:56.881" v="1078" actId="207"/>
          <ac:spMkLst>
            <pc:docMk/>
            <pc:sldMk cId="1005526298" sldId="356"/>
            <ac:spMk id="10" creationId="{2D7E3952-5DFA-8134-E4D2-0CB177694DDC}"/>
          </ac:spMkLst>
        </pc:spChg>
        <pc:spChg chg="mod">
          <ac:chgData name="Mark Ioffredo" userId="1ca79e0b-6b76-4665-8570-f2c3495bad90" providerId="ADAL" clId="{53BC3A9A-C1F4-46DC-8BEC-8FC386FCB132}" dt="2022-11-05T19:13:25.987" v="1076" actId="1076"/>
          <ac:spMkLst>
            <pc:docMk/>
            <pc:sldMk cId="1005526298" sldId="356"/>
            <ac:spMk id="19" creationId="{2A5206D8-3F76-47CB-04F2-85059324DED9}"/>
          </ac:spMkLst>
        </pc:spChg>
      </pc:sldChg>
      <pc:sldChg chg="addSp delSp modSp del mod">
        <pc:chgData name="Mark Ioffredo" userId="1ca79e0b-6b76-4665-8570-f2c3495bad90" providerId="ADAL" clId="{53BC3A9A-C1F4-46DC-8BEC-8FC386FCB132}" dt="2022-11-05T20:02:29.415" v="1559" actId="47"/>
        <pc:sldMkLst>
          <pc:docMk/>
          <pc:sldMk cId="3963110521" sldId="357"/>
        </pc:sldMkLst>
        <pc:spChg chg="mod">
          <ac:chgData name="Mark Ioffredo" userId="1ca79e0b-6b76-4665-8570-f2c3495bad90" providerId="ADAL" clId="{53BC3A9A-C1F4-46DC-8BEC-8FC386FCB132}" dt="2022-11-05T17:29:12.643" v="337"/>
          <ac:spMkLst>
            <pc:docMk/>
            <pc:sldMk cId="3963110521" sldId="357"/>
            <ac:spMk id="4" creationId="{905959F4-7A7F-47AB-B339-AF4FE856EF0A}"/>
          </ac:spMkLst>
        </pc:spChg>
        <pc:graphicFrameChg chg="add del mod">
          <ac:chgData name="Mark Ioffredo" userId="1ca79e0b-6b76-4665-8570-f2c3495bad90" providerId="ADAL" clId="{53BC3A9A-C1F4-46DC-8BEC-8FC386FCB132}" dt="2022-11-05T19:24:58.512" v="1227" actId="478"/>
          <ac:graphicFrameMkLst>
            <pc:docMk/>
            <pc:sldMk cId="3963110521" sldId="357"/>
            <ac:graphicFrameMk id="7" creationId="{533F8F50-65BA-3751-F9F6-49AD2C7C0358}"/>
          </ac:graphicFrameMkLst>
        </pc:graphicFrameChg>
        <pc:graphicFrameChg chg="add del mod modGraphic">
          <ac:chgData name="Mark Ioffredo" userId="1ca79e0b-6b76-4665-8570-f2c3495bad90" providerId="ADAL" clId="{53BC3A9A-C1F4-46DC-8BEC-8FC386FCB132}" dt="2022-11-05T19:29:18.005" v="1248" actId="478"/>
          <ac:graphicFrameMkLst>
            <pc:docMk/>
            <pc:sldMk cId="3963110521" sldId="357"/>
            <ac:graphicFrameMk id="8" creationId="{9E14D0CD-582B-3A72-634C-70E8EE2ADD96}"/>
          </ac:graphicFrameMkLst>
        </pc:graphicFrameChg>
        <pc:graphicFrameChg chg="add mod">
          <ac:chgData name="Mark Ioffredo" userId="1ca79e0b-6b76-4665-8570-f2c3495bad90" providerId="ADAL" clId="{53BC3A9A-C1F4-46DC-8BEC-8FC386FCB132}" dt="2022-11-05T19:30:11.641" v="1250"/>
          <ac:graphicFrameMkLst>
            <pc:docMk/>
            <pc:sldMk cId="3963110521" sldId="357"/>
            <ac:graphicFrameMk id="9" creationId="{00B198E1-B4CF-D0FC-39CB-7FD343570E7D}"/>
          </ac:graphicFrameMkLst>
        </pc:graphicFrameChg>
      </pc:sldChg>
      <pc:sldChg chg="addSp modSp del mod">
        <pc:chgData name="Mark Ioffredo" userId="1ca79e0b-6b76-4665-8570-f2c3495bad90" providerId="ADAL" clId="{53BC3A9A-C1F4-46DC-8BEC-8FC386FCB132}" dt="2022-11-05T20:04:30.709" v="1571" actId="47"/>
        <pc:sldMkLst>
          <pc:docMk/>
          <pc:sldMk cId="1097725090" sldId="358"/>
        </pc:sldMkLst>
        <pc:spChg chg="mod">
          <ac:chgData name="Mark Ioffredo" userId="1ca79e0b-6b76-4665-8570-f2c3495bad90" providerId="ADAL" clId="{53BC3A9A-C1F4-46DC-8BEC-8FC386FCB132}" dt="2022-11-05T17:29:25.101" v="339"/>
          <ac:spMkLst>
            <pc:docMk/>
            <pc:sldMk cId="1097725090" sldId="358"/>
            <ac:spMk id="4" creationId="{905959F4-7A7F-47AB-B339-AF4FE856EF0A}"/>
          </ac:spMkLst>
        </pc:spChg>
        <pc:graphicFrameChg chg="add mod modGraphic">
          <ac:chgData name="Mark Ioffredo" userId="1ca79e0b-6b76-4665-8570-f2c3495bad90" providerId="ADAL" clId="{53BC3A9A-C1F4-46DC-8BEC-8FC386FCB132}" dt="2022-11-05T19:31:25.122" v="1265" actId="14734"/>
          <ac:graphicFrameMkLst>
            <pc:docMk/>
            <pc:sldMk cId="1097725090" sldId="358"/>
            <ac:graphicFrameMk id="7" creationId="{E966DDD7-F491-6085-1ED7-5234912A6CC7}"/>
          </ac:graphicFrameMkLst>
        </pc:graphicFrameChg>
      </pc:sldChg>
      <pc:sldChg chg="addSp delSp modSp del mod">
        <pc:chgData name="Mark Ioffredo" userId="1ca79e0b-6b76-4665-8570-f2c3495bad90" providerId="ADAL" clId="{53BC3A9A-C1F4-46DC-8BEC-8FC386FCB132}" dt="2022-11-05T20:02:48.739" v="1563" actId="47"/>
        <pc:sldMkLst>
          <pc:docMk/>
          <pc:sldMk cId="507456230" sldId="359"/>
        </pc:sldMkLst>
        <pc:spChg chg="mod">
          <ac:chgData name="Mark Ioffredo" userId="1ca79e0b-6b76-4665-8570-f2c3495bad90" providerId="ADAL" clId="{53BC3A9A-C1F4-46DC-8BEC-8FC386FCB132}" dt="2022-11-05T17:29:18.462" v="338"/>
          <ac:spMkLst>
            <pc:docMk/>
            <pc:sldMk cId="507456230" sldId="359"/>
            <ac:spMk id="4" creationId="{905959F4-7A7F-47AB-B339-AF4FE856EF0A}"/>
          </ac:spMkLst>
        </pc:spChg>
        <pc:graphicFrameChg chg="add del mod">
          <ac:chgData name="Mark Ioffredo" userId="1ca79e0b-6b76-4665-8570-f2c3495bad90" providerId="ADAL" clId="{53BC3A9A-C1F4-46DC-8BEC-8FC386FCB132}" dt="2022-11-05T19:22:15.103" v="1086"/>
          <ac:graphicFrameMkLst>
            <pc:docMk/>
            <pc:sldMk cId="507456230" sldId="359"/>
            <ac:graphicFrameMk id="7" creationId="{A9ECD629-026D-9CA6-21F9-7AC3A9A4BED8}"/>
          </ac:graphicFrameMkLst>
        </pc:graphicFrameChg>
        <pc:graphicFrameChg chg="add mod modGraphic">
          <ac:chgData name="Mark Ioffredo" userId="1ca79e0b-6b76-4665-8570-f2c3495bad90" providerId="ADAL" clId="{53BC3A9A-C1F4-46DC-8BEC-8FC386FCB132}" dt="2022-11-05T19:24:10.112" v="1225"/>
          <ac:graphicFrameMkLst>
            <pc:docMk/>
            <pc:sldMk cId="507456230" sldId="359"/>
            <ac:graphicFrameMk id="8" creationId="{FC835F98-C20A-1332-D18F-FF2641EB6DF4}"/>
          </ac:graphicFrameMkLst>
        </pc:graphicFrameChg>
      </pc:sldChg>
      <pc:sldChg chg="addSp delSp modSp mod">
        <pc:chgData name="Mark Ioffredo" userId="1ca79e0b-6b76-4665-8570-f2c3495bad90" providerId="ADAL" clId="{53BC3A9A-C1F4-46DC-8BEC-8FC386FCB132}" dt="2022-11-05T19:59:09.369" v="1538" actId="14100"/>
        <pc:sldMkLst>
          <pc:docMk/>
          <pc:sldMk cId="1710463121" sldId="360"/>
        </pc:sldMkLst>
        <pc:spChg chg="mod">
          <ac:chgData name="Mark Ioffredo" userId="1ca79e0b-6b76-4665-8570-f2c3495bad90" providerId="ADAL" clId="{53BC3A9A-C1F4-46DC-8BEC-8FC386FCB132}" dt="2022-11-05T17:29:08.238" v="336"/>
          <ac:spMkLst>
            <pc:docMk/>
            <pc:sldMk cId="1710463121" sldId="360"/>
            <ac:spMk id="4" creationId="{905959F4-7A7F-47AB-B339-AF4FE856EF0A}"/>
          </ac:spMkLst>
        </pc:spChg>
        <pc:spChg chg="add mod">
          <ac:chgData name="Mark Ioffredo" userId="1ca79e0b-6b76-4665-8570-f2c3495bad90" providerId="ADAL" clId="{53BC3A9A-C1F4-46DC-8BEC-8FC386FCB132}" dt="2022-11-05T19:55:44.003" v="1501" actId="14100"/>
          <ac:spMkLst>
            <pc:docMk/>
            <pc:sldMk cId="1710463121" sldId="360"/>
            <ac:spMk id="9" creationId="{650C4248-D52A-53D1-0485-EF68CEBF747D}"/>
          </ac:spMkLst>
        </pc:spChg>
        <pc:spChg chg="add mod">
          <ac:chgData name="Mark Ioffredo" userId="1ca79e0b-6b76-4665-8570-f2c3495bad90" providerId="ADAL" clId="{53BC3A9A-C1F4-46DC-8BEC-8FC386FCB132}" dt="2022-11-05T19:52:25.627" v="1469" actId="14100"/>
          <ac:spMkLst>
            <pc:docMk/>
            <pc:sldMk cId="1710463121" sldId="360"/>
            <ac:spMk id="10" creationId="{07B060DC-7EED-B135-CC5A-D4E0217CC140}"/>
          </ac:spMkLst>
        </pc:spChg>
        <pc:spChg chg="add mod">
          <ac:chgData name="Mark Ioffredo" userId="1ca79e0b-6b76-4665-8570-f2c3495bad90" providerId="ADAL" clId="{53BC3A9A-C1F4-46DC-8BEC-8FC386FCB132}" dt="2022-11-05T19:55:50.238" v="1502" actId="14100"/>
          <ac:spMkLst>
            <pc:docMk/>
            <pc:sldMk cId="1710463121" sldId="360"/>
            <ac:spMk id="11" creationId="{FC45D950-A565-C72D-5F45-3447C66D2C73}"/>
          </ac:spMkLst>
        </pc:spChg>
        <pc:spChg chg="add mod">
          <ac:chgData name="Mark Ioffredo" userId="1ca79e0b-6b76-4665-8570-f2c3495bad90" providerId="ADAL" clId="{53BC3A9A-C1F4-46DC-8BEC-8FC386FCB132}" dt="2022-11-05T19:55:53.886" v="1503" actId="14100"/>
          <ac:spMkLst>
            <pc:docMk/>
            <pc:sldMk cId="1710463121" sldId="360"/>
            <ac:spMk id="12" creationId="{8AE87E71-FBC5-6C49-C605-F87AB9ED5EF0}"/>
          </ac:spMkLst>
        </pc:spChg>
        <pc:spChg chg="add mod">
          <ac:chgData name="Mark Ioffredo" userId="1ca79e0b-6b76-4665-8570-f2c3495bad90" providerId="ADAL" clId="{53BC3A9A-C1F4-46DC-8BEC-8FC386FCB132}" dt="2022-11-05T19:55:58.442" v="1504" actId="14100"/>
          <ac:spMkLst>
            <pc:docMk/>
            <pc:sldMk cId="1710463121" sldId="360"/>
            <ac:spMk id="13" creationId="{812466D5-59E7-ED7D-A15B-0D1BA31C3EC5}"/>
          </ac:spMkLst>
        </pc:spChg>
        <pc:spChg chg="add del mod">
          <ac:chgData name="Mark Ioffredo" userId="1ca79e0b-6b76-4665-8570-f2c3495bad90" providerId="ADAL" clId="{53BC3A9A-C1F4-46DC-8BEC-8FC386FCB132}" dt="2022-11-05T19:49:32.109" v="1458"/>
          <ac:spMkLst>
            <pc:docMk/>
            <pc:sldMk cId="1710463121" sldId="360"/>
            <ac:spMk id="14" creationId="{BC311094-CC35-4097-167D-886ACF27F398}"/>
          </ac:spMkLst>
        </pc:spChg>
        <pc:spChg chg="add mod ord">
          <ac:chgData name="Mark Ioffredo" userId="1ca79e0b-6b76-4665-8570-f2c3495bad90" providerId="ADAL" clId="{53BC3A9A-C1F4-46DC-8BEC-8FC386FCB132}" dt="2022-11-05T19:58:35.420" v="1532" actId="20577"/>
          <ac:spMkLst>
            <pc:docMk/>
            <pc:sldMk cId="1710463121" sldId="360"/>
            <ac:spMk id="15" creationId="{A3461B31-C6F8-3D0E-87B3-D8EB07AFB014}"/>
          </ac:spMkLst>
        </pc:spChg>
        <pc:spChg chg="add mod ord">
          <ac:chgData name="Mark Ioffredo" userId="1ca79e0b-6b76-4665-8570-f2c3495bad90" providerId="ADAL" clId="{53BC3A9A-C1F4-46DC-8BEC-8FC386FCB132}" dt="2022-11-05T19:58:47.191" v="1533" actId="20577"/>
          <ac:spMkLst>
            <pc:docMk/>
            <pc:sldMk cId="1710463121" sldId="360"/>
            <ac:spMk id="16" creationId="{AC85CF42-D8BD-9D97-AD2D-145494029DC1}"/>
          </ac:spMkLst>
        </pc:spChg>
        <pc:spChg chg="add mod ord">
          <ac:chgData name="Mark Ioffredo" userId="1ca79e0b-6b76-4665-8570-f2c3495bad90" providerId="ADAL" clId="{53BC3A9A-C1F4-46DC-8BEC-8FC386FCB132}" dt="2022-11-05T19:58:50.059" v="1534" actId="20577"/>
          <ac:spMkLst>
            <pc:docMk/>
            <pc:sldMk cId="1710463121" sldId="360"/>
            <ac:spMk id="17" creationId="{07E372DA-99C9-0CED-3E3E-D519254F6851}"/>
          </ac:spMkLst>
        </pc:spChg>
        <pc:spChg chg="add mod ord">
          <ac:chgData name="Mark Ioffredo" userId="1ca79e0b-6b76-4665-8570-f2c3495bad90" providerId="ADAL" clId="{53BC3A9A-C1F4-46DC-8BEC-8FC386FCB132}" dt="2022-11-05T19:58:52.731" v="1535" actId="20577"/>
          <ac:spMkLst>
            <pc:docMk/>
            <pc:sldMk cId="1710463121" sldId="360"/>
            <ac:spMk id="18" creationId="{8D546AF7-902F-5F84-1A3A-B89ABE01461D}"/>
          </ac:spMkLst>
        </pc:spChg>
        <pc:spChg chg="add mod ord">
          <ac:chgData name="Mark Ioffredo" userId="1ca79e0b-6b76-4665-8570-f2c3495bad90" providerId="ADAL" clId="{53BC3A9A-C1F4-46DC-8BEC-8FC386FCB132}" dt="2022-11-05T19:59:09.369" v="1538" actId="14100"/>
          <ac:spMkLst>
            <pc:docMk/>
            <pc:sldMk cId="1710463121" sldId="360"/>
            <ac:spMk id="19" creationId="{254CB4DB-D58B-8D33-6C81-29674C149C12}"/>
          </ac:spMkLst>
        </pc:spChg>
        <pc:graphicFrameChg chg="add del mod modGraphic">
          <ac:chgData name="Mark Ioffredo" userId="1ca79e0b-6b76-4665-8570-f2c3495bad90" providerId="ADAL" clId="{53BC3A9A-C1F4-46DC-8BEC-8FC386FCB132}" dt="2022-11-05T17:39:06.718" v="435" actId="478"/>
          <ac:graphicFrameMkLst>
            <pc:docMk/>
            <pc:sldMk cId="1710463121" sldId="360"/>
            <ac:graphicFrameMk id="7" creationId="{D095E471-F5E7-3700-3F64-504E27ABDBF0}"/>
          </ac:graphicFrameMkLst>
        </pc:graphicFrameChg>
        <pc:graphicFrameChg chg="add del mod modGraphic">
          <ac:chgData name="Mark Ioffredo" userId="1ca79e0b-6b76-4665-8570-f2c3495bad90" providerId="ADAL" clId="{53BC3A9A-C1F4-46DC-8BEC-8FC386FCB132}" dt="2022-11-05T19:50:15.224" v="1463" actId="478"/>
          <ac:graphicFrameMkLst>
            <pc:docMk/>
            <pc:sldMk cId="1710463121" sldId="360"/>
            <ac:graphicFrameMk id="8" creationId="{68204743-A67C-BFF5-7C3D-ADEEF9FCE1F9}"/>
          </ac:graphicFrameMkLst>
        </pc:graphicFrameChg>
      </pc:sldChg>
      <pc:sldChg chg="modSp mod">
        <pc:chgData name="Mark Ioffredo" userId="1ca79e0b-6b76-4665-8570-f2c3495bad90" providerId="ADAL" clId="{53BC3A9A-C1F4-46DC-8BEC-8FC386FCB132}" dt="2022-11-05T17:29:31.009" v="340"/>
        <pc:sldMkLst>
          <pc:docMk/>
          <pc:sldMk cId="1468852963" sldId="361"/>
        </pc:sldMkLst>
        <pc:spChg chg="mod">
          <ac:chgData name="Mark Ioffredo" userId="1ca79e0b-6b76-4665-8570-f2c3495bad90" providerId="ADAL" clId="{53BC3A9A-C1F4-46DC-8BEC-8FC386FCB132}" dt="2022-11-05T17:29:31.009" v="340"/>
          <ac:spMkLst>
            <pc:docMk/>
            <pc:sldMk cId="1468852963" sldId="361"/>
            <ac:spMk id="4" creationId="{905959F4-7A7F-47AB-B339-AF4FE856EF0A}"/>
          </ac:spMkLst>
        </pc:spChg>
      </pc:sldChg>
      <pc:sldChg chg="mod modShow">
        <pc:chgData name="Mark Ioffredo" userId="1ca79e0b-6b76-4665-8570-f2c3495bad90" providerId="ADAL" clId="{53BC3A9A-C1F4-46DC-8BEC-8FC386FCB132}" dt="2022-11-05T17:32:37.644" v="429" actId="729"/>
        <pc:sldMkLst>
          <pc:docMk/>
          <pc:sldMk cId="3498746482" sldId="362"/>
        </pc:sldMkLst>
      </pc:sldChg>
      <pc:sldChg chg="addSp modSp mod">
        <pc:chgData name="Mark Ioffredo" userId="1ca79e0b-6b76-4665-8570-f2c3495bad90" providerId="ADAL" clId="{53BC3A9A-C1F4-46DC-8BEC-8FC386FCB132}" dt="2022-11-05T17:44:31.096" v="903" actId="14734"/>
        <pc:sldMkLst>
          <pc:docMk/>
          <pc:sldMk cId="1576179006" sldId="363"/>
        </pc:sldMkLst>
        <pc:spChg chg="mod">
          <ac:chgData name="Mark Ioffredo" userId="1ca79e0b-6b76-4665-8570-f2c3495bad90" providerId="ADAL" clId="{53BC3A9A-C1F4-46DC-8BEC-8FC386FCB132}" dt="2022-11-05T17:29:39.502" v="341"/>
          <ac:spMkLst>
            <pc:docMk/>
            <pc:sldMk cId="1576179006" sldId="363"/>
            <ac:spMk id="4" creationId="{905959F4-7A7F-47AB-B339-AF4FE856EF0A}"/>
          </ac:spMkLst>
        </pc:spChg>
        <pc:graphicFrameChg chg="add mod modGraphic">
          <ac:chgData name="Mark Ioffredo" userId="1ca79e0b-6b76-4665-8570-f2c3495bad90" providerId="ADAL" clId="{53BC3A9A-C1F4-46DC-8BEC-8FC386FCB132}" dt="2022-11-05T17:43:27.592" v="898" actId="1036"/>
          <ac:graphicFrameMkLst>
            <pc:docMk/>
            <pc:sldMk cId="1576179006" sldId="363"/>
            <ac:graphicFrameMk id="7" creationId="{A7FE6DE3-3CC5-EA5D-4F61-6D40F9040AF3}"/>
          </ac:graphicFrameMkLst>
        </pc:graphicFrameChg>
        <pc:graphicFrameChg chg="add mod modGraphic">
          <ac:chgData name="Mark Ioffredo" userId="1ca79e0b-6b76-4665-8570-f2c3495bad90" providerId="ADAL" clId="{53BC3A9A-C1F4-46DC-8BEC-8FC386FCB132}" dt="2022-11-05T17:44:31.096" v="903" actId="14734"/>
          <ac:graphicFrameMkLst>
            <pc:docMk/>
            <pc:sldMk cId="1576179006" sldId="363"/>
            <ac:graphicFrameMk id="8" creationId="{18599AE6-BFD9-6216-1A0A-F203BF4B89B2}"/>
          </ac:graphicFrameMkLst>
        </pc:graphicFrameChg>
      </pc:sldChg>
      <pc:sldChg chg="modSp mod">
        <pc:chgData name="Mark Ioffredo" userId="1ca79e0b-6b76-4665-8570-f2c3495bad90" providerId="ADAL" clId="{53BC3A9A-C1F4-46DC-8BEC-8FC386FCB132}" dt="2022-11-05T17:28:32.873" v="323"/>
        <pc:sldMkLst>
          <pc:docMk/>
          <pc:sldMk cId="542544976" sldId="364"/>
        </pc:sldMkLst>
        <pc:spChg chg="mod">
          <ac:chgData name="Mark Ioffredo" userId="1ca79e0b-6b76-4665-8570-f2c3495bad90" providerId="ADAL" clId="{53BC3A9A-C1F4-46DC-8BEC-8FC386FCB132}" dt="2022-11-05T17:28:32.873" v="323"/>
          <ac:spMkLst>
            <pc:docMk/>
            <pc:sldMk cId="542544976" sldId="364"/>
            <ac:spMk id="7" creationId="{F8F47F16-1157-6E4F-23A4-7634ED3D2C88}"/>
          </ac:spMkLst>
        </pc:spChg>
      </pc:sldChg>
      <pc:sldChg chg="addSp modSp mod">
        <pc:chgData name="Mark Ioffredo" userId="1ca79e0b-6b76-4665-8570-f2c3495bad90" providerId="ADAL" clId="{53BC3A9A-C1F4-46DC-8BEC-8FC386FCB132}" dt="2022-11-05T17:46:54.375" v="938" actId="1037"/>
        <pc:sldMkLst>
          <pc:docMk/>
          <pc:sldMk cId="3616885107" sldId="365"/>
        </pc:sldMkLst>
        <pc:spChg chg="mod">
          <ac:chgData name="Mark Ioffredo" userId="1ca79e0b-6b76-4665-8570-f2c3495bad90" providerId="ADAL" clId="{53BC3A9A-C1F4-46DC-8BEC-8FC386FCB132}" dt="2022-11-05T17:29:44.620" v="342"/>
          <ac:spMkLst>
            <pc:docMk/>
            <pc:sldMk cId="3616885107" sldId="365"/>
            <ac:spMk id="4" creationId="{905959F4-7A7F-47AB-B339-AF4FE856EF0A}"/>
          </ac:spMkLst>
        </pc:spChg>
        <pc:graphicFrameChg chg="add mod">
          <ac:chgData name="Mark Ioffredo" userId="1ca79e0b-6b76-4665-8570-f2c3495bad90" providerId="ADAL" clId="{53BC3A9A-C1F4-46DC-8BEC-8FC386FCB132}" dt="2022-11-05T17:46:54.375" v="938" actId="1037"/>
          <ac:graphicFrameMkLst>
            <pc:docMk/>
            <pc:sldMk cId="3616885107" sldId="365"/>
            <ac:graphicFrameMk id="7" creationId="{84F8E6E4-C166-DAF9-9653-EE94C6572CCF}"/>
          </ac:graphicFrameMkLst>
        </pc:graphicFrameChg>
      </pc:sldChg>
      <pc:sldChg chg="addSp modSp mod">
        <pc:chgData name="Mark Ioffredo" userId="1ca79e0b-6b76-4665-8570-f2c3495bad90" providerId="ADAL" clId="{53BC3A9A-C1F4-46DC-8BEC-8FC386FCB132}" dt="2022-11-05T17:46:02.456" v="909" actId="14734"/>
        <pc:sldMkLst>
          <pc:docMk/>
          <pc:sldMk cId="2008888085" sldId="366"/>
        </pc:sldMkLst>
        <pc:spChg chg="mod">
          <ac:chgData name="Mark Ioffredo" userId="1ca79e0b-6b76-4665-8570-f2c3495bad90" providerId="ADAL" clId="{53BC3A9A-C1F4-46DC-8BEC-8FC386FCB132}" dt="2022-11-05T17:29:51.374" v="343"/>
          <ac:spMkLst>
            <pc:docMk/>
            <pc:sldMk cId="2008888085" sldId="366"/>
            <ac:spMk id="4" creationId="{905959F4-7A7F-47AB-B339-AF4FE856EF0A}"/>
          </ac:spMkLst>
        </pc:spChg>
        <pc:graphicFrameChg chg="add mod modGraphic">
          <ac:chgData name="Mark Ioffredo" userId="1ca79e0b-6b76-4665-8570-f2c3495bad90" providerId="ADAL" clId="{53BC3A9A-C1F4-46DC-8BEC-8FC386FCB132}" dt="2022-11-05T17:46:02.456" v="909" actId="14734"/>
          <ac:graphicFrameMkLst>
            <pc:docMk/>
            <pc:sldMk cId="2008888085" sldId="366"/>
            <ac:graphicFrameMk id="7" creationId="{F100CDD8-19F7-732D-2CE4-34509292448E}"/>
          </ac:graphicFrameMkLst>
        </pc:graphicFrameChg>
      </pc:sldChg>
      <pc:sldChg chg="addSp modSp mod">
        <pc:chgData name="Mark Ioffredo" userId="1ca79e0b-6b76-4665-8570-f2c3495bad90" providerId="ADAL" clId="{53BC3A9A-C1F4-46DC-8BEC-8FC386FCB132}" dt="2022-11-05T17:50:39.819" v="939"/>
        <pc:sldMkLst>
          <pc:docMk/>
          <pc:sldMk cId="2730271471" sldId="367"/>
        </pc:sldMkLst>
        <pc:spChg chg="mod">
          <ac:chgData name="Mark Ioffredo" userId="1ca79e0b-6b76-4665-8570-f2c3495bad90" providerId="ADAL" clId="{53BC3A9A-C1F4-46DC-8BEC-8FC386FCB132}" dt="2022-11-05T17:29:55.814" v="344"/>
          <ac:spMkLst>
            <pc:docMk/>
            <pc:sldMk cId="2730271471" sldId="367"/>
            <ac:spMk id="4" creationId="{905959F4-7A7F-47AB-B339-AF4FE856EF0A}"/>
          </ac:spMkLst>
        </pc:spChg>
        <pc:graphicFrameChg chg="add mod">
          <ac:chgData name="Mark Ioffredo" userId="1ca79e0b-6b76-4665-8570-f2c3495bad90" providerId="ADAL" clId="{53BC3A9A-C1F4-46DC-8BEC-8FC386FCB132}" dt="2022-11-05T17:50:39.819" v="939"/>
          <ac:graphicFrameMkLst>
            <pc:docMk/>
            <pc:sldMk cId="2730271471" sldId="367"/>
            <ac:graphicFrameMk id="7" creationId="{F474EF6E-9D7B-DFF1-F64B-A638C1FFA1B1}"/>
          </ac:graphicFrameMkLst>
        </pc:graphicFrameChg>
      </pc:sldChg>
      <pc:sldChg chg="addSp modSp mod">
        <pc:chgData name="Mark Ioffredo" userId="1ca79e0b-6b76-4665-8570-f2c3495bad90" providerId="ADAL" clId="{53BC3A9A-C1F4-46DC-8BEC-8FC386FCB132}" dt="2022-11-05T17:51:10.490" v="940"/>
        <pc:sldMkLst>
          <pc:docMk/>
          <pc:sldMk cId="1037318668" sldId="368"/>
        </pc:sldMkLst>
        <pc:spChg chg="mod">
          <ac:chgData name="Mark Ioffredo" userId="1ca79e0b-6b76-4665-8570-f2c3495bad90" providerId="ADAL" clId="{53BC3A9A-C1F4-46DC-8BEC-8FC386FCB132}" dt="2022-11-05T17:30:02.056" v="345"/>
          <ac:spMkLst>
            <pc:docMk/>
            <pc:sldMk cId="1037318668" sldId="368"/>
            <ac:spMk id="4" creationId="{905959F4-7A7F-47AB-B339-AF4FE856EF0A}"/>
          </ac:spMkLst>
        </pc:spChg>
        <pc:graphicFrameChg chg="add mod">
          <ac:chgData name="Mark Ioffredo" userId="1ca79e0b-6b76-4665-8570-f2c3495bad90" providerId="ADAL" clId="{53BC3A9A-C1F4-46DC-8BEC-8FC386FCB132}" dt="2022-11-05T17:51:10.490" v="940"/>
          <ac:graphicFrameMkLst>
            <pc:docMk/>
            <pc:sldMk cId="1037318668" sldId="368"/>
            <ac:graphicFrameMk id="7" creationId="{3A7E8076-0B9A-2644-66A0-E41779DA2E79}"/>
          </ac:graphicFrameMkLst>
        </pc:graphicFrameChg>
      </pc:sldChg>
      <pc:sldChg chg="addSp modSp mod">
        <pc:chgData name="Mark Ioffredo" userId="1ca79e0b-6b76-4665-8570-f2c3495bad90" providerId="ADAL" clId="{53BC3A9A-C1F4-46DC-8BEC-8FC386FCB132}" dt="2022-11-05T17:52:47.505" v="941"/>
        <pc:sldMkLst>
          <pc:docMk/>
          <pc:sldMk cId="2681333372" sldId="369"/>
        </pc:sldMkLst>
        <pc:spChg chg="mod">
          <ac:chgData name="Mark Ioffredo" userId="1ca79e0b-6b76-4665-8570-f2c3495bad90" providerId="ADAL" clId="{53BC3A9A-C1F4-46DC-8BEC-8FC386FCB132}" dt="2022-11-05T17:30:12.662" v="347"/>
          <ac:spMkLst>
            <pc:docMk/>
            <pc:sldMk cId="2681333372" sldId="369"/>
            <ac:spMk id="4" creationId="{905959F4-7A7F-47AB-B339-AF4FE856EF0A}"/>
          </ac:spMkLst>
        </pc:spChg>
        <pc:graphicFrameChg chg="add mod">
          <ac:chgData name="Mark Ioffredo" userId="1ca79e0b-6b76-4665-8570-f2c3495bad90" providerId="ADAL" clId="{53BC3A9A-C1F4-46DC-8BEC-8FC386FCB132}" dt="2022-11-05T17:52:47.505" v="941"/>
          <ac:graphicFrameMkLst>
            <pc:docMk/>
            <pc:sldMk cId="2681333372" sldId="369"/>
            <ac:graphicFrameMk id="7" creationId="{D5ADEE13-D08E-A624-6983-84C99A2D39E0}"/>
          </ac:graphicFrameMkLst>
        </pc:graphicFrameChg>
      </pc:sldChg>
      <pc:sldChg chg="addSp modSp mod">
        <pc:chgData name="Mark Ioffredo" userId="1ca79e0b-6b76-4665-8570-f2c3495bad90" providerId="ADAL" clId="{53BC3A9A-C1F4-46DC-8BEC-8FC386FCB132}" dt="2022-11-05T17:53:40.957" v="944" actId="14100"/>
        <pc:sldMkLst>
          <pc:docMk/>
          <pc:sldMk cId="1280362751" sldId="370"/>
        </pc:sldMkLst>
        <pc:spChg chg="mod">
          <ac:chgData name="Mark Ioffredo" userId="1ca79e0b-6b76-4665-8570-f2c3495bad90" providerId="ADAL" clId="{53BC3A9A-C1F4-46DC-8BEC-8FC386FCB132}" dt="2022-11-05T17:30:17.274" v="348"/>
          <ac:spMkLst>
            <pc:docMk/>
            <pc:sldMk cId="1280362751" sldId="370"/>
            <ac:spMk id="4" creationId="{905959F4-7A7F-47AB-B339-AF4FE856EF0A}"/>
          </ac:spMkLst>
        </pc:spChg>
        <pc:graphicFrameChg chg="add mod modGraphic">
          <ac:chgData name="Mark Ioffredo" userId="1ca79e0b-6b76-4665-8570-f2c3495bad90" providerId="ADAL" clId="{53BC3A9A-C1F4-46DC-8BEC-8FC386FCB132}" dt="2022-11-05T17:53:40.957" v="944" actId="14100"/>
          <ac:graphicFrameMkLst>
            <pc:docMk/>
            <pc:sldMk cId="1280362751" sldId="370"/>
            <ac:graphicFrameMk id="7" creationId="{705AF0A9-B5AF-0086-B975-178A78C41D26}"/>
          </ac:graphicFrameMkLst>
        </pc:graphicFrameChg>
      </pc:sldChg>
      <pc:sldChg chg="addSp delSp modSp mod">
        <pc:chgData name="Mark Ioffredo" userId="1ca79e0b-6b76-4665-8570-f2c3495bad90" providerId="ADAL" clId="{53BC3A9A-C1F4-46DC-8BEC-8FC386FCB132}" dt="2022-11-05T19:43:32.742" v="1283" actId="478"/>
        <pc:sldMkLst>
          <pc:docMk/>
          <pc:sldMk cId="1435759974" sldId="371"/>
        </pc:sldMkLst>
        <pc:spChg chg="mod">
          <ac:chgData name="Mark Ioffredo" userId="1ca79e0b-6b76-4665-8570-f2c3495bad90" providerId="ADAL" clId="{53BC3A9A-C1F4-46DC-8BEC-8FC386FCB132}" dt="2022-11-05T17:30:07.346" v="346"/>
          <ac:spMkLst>
            <pc:docMk/>
            <pc:sldMk cId="1435759974" sldId="371"/>
            <ac:spMk id="4" creationId="{905959F4-7A7F-47AB-B339-AF4FE856EF0A}"/>
          </ac:spMkLst>
        </pc:spChg>
        <pc:spChg chg="add del mod">
          <ac:chgData name="Mark Ioffredo" userId="1ca79e0b-6b76-4665-8570-f2c3495bad90" providerId="ADAL" clId="{53BC3A9A-C1F4-46DC-8BEC-8FC386FCB132}" dt="2022-11-05T19:43:29.817" v="1282" actId="478"/>
          <ac:spMkLst>
            <pc:docMk/>
            <pc:sldMk cId="1435759974" sldId="371"/>
            <ac:spMk id="10" creationId="{45BEDDD9-113D-DC29-8ECD-406EEE27327D}"/>
          </ac:spMkLst>
        </pc:spChg>
        <pc:spChg chg="add del mod">
          <ac:chgData name="Mark Ioffredo" userId="1ca79e0b-6b76-4665-8570-f2c3495bad90" providerId="ADAL" clId="{53BC3A9A-C1F4-46DC-8BEC-8FC386FCB132}" dt="2022-11-05T19:42:37.143" v="1278" actId="478"/>
          <ac:spMkLst>
            <pc:docMk/>
            <pc:sldMk cId="1435759974" sldId="371"/>
            <ac:spMk id="12" creationId="{D0E63A21-28EF-C2F9-A20A-D9715FE5F9CD}"/>
          </ac:spMkLst>
        </pc:spChg>
        <pc:cxnChg chg="add del mod ord">
          <ac:chgData name="Mark Ioffredo" userId="1ca79e0b-6b76-4665-8570-f2c3495bad90" providerId="ADAL" clId="{53BC3A9A-C1F4-46DC-8BEC-8FC386FCB132}" dt="2022-11-05T19:43:32.742" v="1283" actId="478"/>
          <ac:cxnSpMkLst>
            <pc:docMk/>
            <pc:sldMk cId="1435759974" sldId="371"/>
            <ac:cxnSpMk id="9" creationId="{4FE75866-5956-664D-3CB5-ABAE40D147C8}"/>
          </ac:cxnSpMkLst>
        </pc:cxnChg>
      </pc:sldChg>
      <pc:sldChg chg="modSp mod">
        <pc:chgData name="Mark Ioffredo" userId="1ca79e0b-6b76-4665-8570-f2c3495bad90" providerId="ADAL" clId="{53BC3A9A-C1F4-46DC-8BEC-8FC386FCB132}" dt="2022-11-05T17:30:23.349" v="349"/>
        <pc:sldMkLst>
          <pc:docMk/>
          <pc:sldMk cId="528063357" sldId="372"/>
        </pc:sldMkLst>
        <pc:spChg chg="mod">
          <ac:chgData name="Mark Ioffredo" userId="1ca79e0b-6b76-4665-8570-f2c3495bad90" providerId="ADAL" clId="{53BC3A9A-C1F4-46DC-8BEC-8FC386FCB132}" dt="2022-11-05T17:30:23.349" v="349"/>
          <ac:spMkLst>
            <pc:docMk/>
            <pc:sldMk cId="528063357" sldId="372"/>
            <ac:spMk id="4" creationId="{905959F4-7A7F-47AB-B339-AF4FE856EF0A}"/>
          </ac:spMkLst>
        </pc:spChg>
      </pc:sldChg>
      <pc:sldChg chg="modSp mod">
        <pc:chgData name="Mark Ioffredo" userId="1ca79e0b-6b76-4665-8570-f2c3495bad90" providerId="ADAL" clId="{53BC3A9A-C1F4-46DC-8BEC-8FC386FCB132}" dt="2022-11-05T17:30:48.141" v="356"/>
        <pc:sldMkLst>
          <pc:docMk/>
          <pc:sldMk cId="1953754092" sldId="374"/>
        </pc:sldMkLst>
        <pc:spChg chg="mod">
          <ac:chgData name="Mark Ioffredo" userId="1ca79e0b-6b76-4665-8570-f2c3495bad90" providerId="ADAL" clId="{53BC3A9A-C1F4-46DC-8BEC-8FC386FCB132}" dt="2022-11-05T17:30:48.141" v="356"/>
          <ac:spMkLst>
            <pc:docMk/>
            <pc:sldMk cId="1953754092" sldId="374"/>
            <ac:spMk id="4" creationId="{905959F4-7A7F-47AB-B339-AF4FE856EF0A}"/>
          </ac:spMkLst>
        </pc:spChg>
      </pc:sldChg>
      <pc:sldChg chg="modSp mod">
        <pc:chgData name="Mark Ioffredo" userId="1ca79e0b-6b76-4665-8570-f2c3495bad90" providerId="ADAL" clId="{53BC3A9A-C1F4-46DC-8BEC-8FC386FCB132}" dt="2022-11-05T19:18:36.508" v="1081" actId="167"/>
        <pc:sldMkLst>
          <pc:docMk/>
          <pc:sldMk cId="1601576443" sldId="375"/>
        </pc:sldMkLst>
        <pc:picChg chg="mod ord">
          <ac:chgData name="Mark Ioffredo" userId="1ca79e0b-6b76-4665-8570-f2c3495bad90" providerId="ADAL" clId="{53BC3A9A-C1F4-46DC-8BEC-8FC386FCB132}" dt="2022-11-05T19:18:36.508" v="1081" actId="167"/>
          <ac:picMkLst>
            <pc:docMk/>
            <pc:sldMk cId="1601576443" sldId="375"/>
            <ac:picMk id="7" creationId="{158E8A7C-356C-4C41-97F6-2DA92DCA8DBA}"/>
          </ac:picMkLst>
        </pc:picChg>
      </pc:sldChg>
      <pc:sldChg chg="addSp modSp add mod modShow">
        <pc:chgData name="Mark Ioffredo" userId="1ca79e0b-6b76-4665-8570-f2c3495bad90" providerId="ADAL" clId="{53BC3A9A-C1F4-46DC-8BEC-8FC386FCB132}" dt="2022-11-05T17:32:29.540" v="428" actId="20577"/>
        <pc:sldMkLst>
          <pc:docMk/>
          <pc:sldMk cId="2373611734" sldId="376"/>
        </pc:sldMkLst>
        <pc:spChg chg="mod">
          <ac:chgData name="Mark Ioffredo" userId="1ca79e0b-6b76-4665-8570-f2c3495bad90" providerId="ADAL" clId="{53BC3A9A-C1F4-46DC-8BEC-8FC386FCB132}" dt="2022-11-05T17:31:47.545" v="401" actId="20577"/>
          <ac:spMkLst>
            <pc:docMk/>
            <pc:sldMk cId="2373611734" sldId="376"/>
            <ac:spMk id="2" creationId="{61E709B1-AAF6-936B-E585-A93F60958494}"/>
          </ac:spMkLst>
        </pc:spChg>
        <pc:spChg chg="add mod">
          <ac:chgData name="Mark Ioffredo" userId="1ca79e0b-6b76-4665-8570-f2c3495bad90" providerId="ADAL" clId="{53BC3A9A-C1F4-46DC-8BEC-8FC386FCB132}" dt="2022-11-05T17:32:29.540" v="428" actId="20577"/>
          <ac:spMkLst>
            <pc:docMk/>
            <pc:sldMk cId="2373611734" sldId="376"/>
            <ac:spMk id="7" creationId="{0F54775E-EFE1-4855-AF56-6683295A747E}"/>
          </ac:spMkLst>
        </pc:spChg>
      </pc:sldChg>
      <pc:sldChg chg="addSp modSp mod">
        <pc:chgData name="Mark Ioffredo" userId="1ca79e0b-6b76-4665-8570-f2c3495bad90" providerId="ADAL" clId="{53BC3A9A-C1F4-46DC-8BEC-8FC386FCB132}" dt="2022-11-05T19:12:40.908" v="1075" actId="1076"/>
        <pc:sldMkLst>
          <pc:docMk/>
          <pc:sldMk cId="1273213408" sldId="377"/>
        </pc:sldMkLst>
        <pc:spChg chg="add mod">
          <ac:chgData name="Mark Ioffredo" userId="1ca79e0b-6b76-4665-8570-f2c3495bad90" providerId="ADAL" clId="{53BC3A9A-C1F4-46DC-8BEC-8FC386FCB132}" dt="2022-11-05T19:12:26.995" v="1072" actId="1076"/>
          <ac:spMkLst>
            <pc:docMk/>
            <pc:sldMk cId="1273213408" sldId="377"/>
            <ac:spMk id="7" creationId="{6B771A88-7856-F126-208C-0937D2D061EB}"/>
          </ac:spMkLst>
        </pc:spChg>
        <pc:spChg chg="add mod">
          <ac:chgData name="Mark Ioffredo" userId="1ca79e0b-6b76-4665-8570-f2c3495bad90" providerId="ADAL" clId="{53BC3A9A-C1F4-46DC-8BEC-8FC386FCB132}" dt="2022-11-05T19:12:31.971" v="1073" actId="1076"/>
          <ac:spMkLst>
            <pc:docMk/>
            <pc:sldMk cId="1273213408" sldId="377"/>
            <ac:spMk id="9" creationId="{88660C2C-5D93-AC1D-0E2C-95F81D5AA6D6}"/>
          </ac:spMkLst>
        </pc:spChg>
        <pc:spChg chg="mod">
          <ac:chgData name="Mark Ioffredo" userId="1ca79e0b-6b76-4665-8570-f2c3495bad90" providerId="ADAL" clId="{53BC3A9A-C1F4-46DC-8BEC-8FC386FCB132}" dt="2022-11-05T19:07:13.624" v="982" actId="20577"/>
          <ac:spMkLst>
            <pc:docMk/>
            <pc:sldMk cId="1273213408" sldId="377"/>
            <ac:spMk id="10" creationId="{2D7E3952-5DFA-8134-E4D2-0CB177694DDC}"/>
          </ac:spMkLst>
        </pc:spChg>
        <pc:spChg chg="mod">
          <ac:chgData name="Mark Ioffredo" userId="1ca79e0b-6b76-4665-8570-f2c3495bad90" providerId="ADAL" clId="{53BC3A9A-C1F4-46DC-8BEC-8FC386FCB132}" dt="2022-11-05T19:12:36.631" v="1074" actId="1076"/>
          <ac:spMkLst>
            <pc:docMk/>
            <pc:sldMk cId="1273213408" sldId="377"/>
            <ac:spMk id="11" creationId="{C02D1048-BB8C-0AB5-1BE2-AC3D7AE3378D}"/>
          </ac:spMkLst>
        </pc:spChg>
        <pc:spChg chg="add mod">
          <ac:chgData name="Mark Ioffredo" userId="1ca79e0b-6b76-4665-8570-f2c3495bad90" providerId="ADAL" clId="{53BC3A9A-C1F4-46DC-8BEC-8FC386FCB132}" dt="2022-11-05T19:12:40.908" v="1075" actId="1076"/>
          <ac:spMkLst>
            <pc:docMk/>
            <pc:sldMk cId="1273213408" sldId="377"/>
            <ac:spMk id="12" creationId="{66A246E5-C2C4-DF4B-0DFA-F705E36B178A}"/>
          </ac:spMkLst>
        </pc:spChg>
        <pc:spChg chg="add mod">
          <ac:chgData name="Mark Ioffredo" userId="1ca79e0b-6b76-4665-8570-f2c3495bad90" providerId="ADAL" clId="{53BC3A9A-C1F4-46DC-8BEC-8FC386FCB132}" dt="2022-11-05T19:12:17.990" v="1071" actId="1037"/>
          <ac:spMkLst>
            <pc:docMk/>
            <pc:sldMk cId="1273213408" sldId="377"/>
            <ac:spMk id="13" creationId="{1D69542E-439D-1F26-03EE-0418D037130F}"/>
          </ac:spMkLst>
        </pc:spChg>
        <pc:spChg chg="mod">
          <ac:chgData name="Mark Ioffredo" userId="1ca79e0b-6b76-4665-8570-f2c3495bad90" providerId="ADAL" clId="{53BC3A9A-C1F4-46DC-8BEC-8FC386FCB132}" dt="2022-11-05T19:07:42.442" v="989" actId="20577"/>
          <ac:spMkLst>
            <pc:docMk/>
            <pc:sldMk cId="1273213408" sldId="377"/>
            <ac:spMk id="15" creationId="{605DB977-30AD-C0DD-BBC9-658EA767FBEF}"/>
          </ac:spMkLst>
        </pc:spChg>
        <pc:spChg chg="add mod">
          <ac:chgData name="Mark Ioffredo" userId="1ca79e0b-6b76-4665-8570-f2c3495bad90" providerId="ADAL" clId="{53BC3A9A-C1F4-46DC-8BEC-8FC386FCB132}" dt="2022-11-05T19:12:17.990" v="1071" actId="1037"/>
          <ac:spMkLst>
            <pc:docMk/>
            <pc:sldMk cId="1273213408" sldId="377"/>
            <ac:spMk id="16" creationId="{311E3963-F707-E5C0-03E4-F6FB79AFE6FF}"/>
          </ac:spMkLst>
        </pc:spChg>
      </pc:sldChg>
      <pc:sldChg chg="delSp modSp add mod">
        <pc:chgData name="Mark Ioffredo" userId="1ca79e0b-6b76-4665-8570-f2c3495bad90" providerId="ADAL" clId="{53BC3A9A-C1F4-46DC-8BEC-8FC386FCB132}" dt="2022-11-05T20:01:40.746" v="1555"/>
        <pc:sldMkLst>
          <pc:docMk/>
          <pc:sldMk cId="2001103316" sldId="378"/>
        </pc:sldMkLst>
        <pc:spChg chg="mod">
          <ac:chgData name="Mark Ioffredo" userId="1ca79e0b-6b76-4665-8570-f2c3495bad90" providerId="ADAL" clId="{53BC3A9A-C1F4-46DC-8BEC-8FC386FCB132}" dt="2022-11-05T19:59:45.223" v="1544" actId="20577"/>
          <ac:spMkLst>
            <pc:docMk/>
            <pc:sldMk cId="2001103316" sldId="378"/>
            <ac:spMk id="2" creationId="{61E709B1-AAF6-936B-E585-A93F60958494}"/>
          </ac:spMkLst>
        </pc:spChg>
        <pc:spChg chg="mod">
          <ac:chgData name="Mark Ioffredo" userId="1ca79e0b-6b76-4665-8570-f2c3495bad90" providerId="ADAL" clId="{53BC3A9A-C1F4-46DC-8BEC-8FC386FCB132}" dt="2022-11-05T20:01:08.429" v="1553"/>
          <ac:spMkLst>
            <pc:docMk/>
            <pc:sldMk cId="2001103316" sldId="378"/>
            <ac:spMk id="9" creationId="{650C4248-D52A-53D1-0485-EF68CEBF747D}"/>
          </ac:spMkLst>
        </pc:spChg>
        <pc:spChg chg="del">
          <ac:chgData name="Mark Ioffredo" userId="1ca79e0b-6b76-4665-8570-f2c3495bad90" providerId="ADAL" clId="{53BC3A9A-C1F4-46DC-8BEC-8FC386FCB132}" dt="2022-11-05T19:59:55.832" v="1545" actId="478"/>
          <ac:spMkLst>
            <pc:docMk/>
            <pc:sldMk cId="2001103316" sldId="378"/>
            <ac:spMk id="10" creationId="{07B060DC-7EED-B135-CC5A-D4E0217CC140}"/>
          </ac:spMkLst>
        </pc:spChg>
        <pc:spChg chg="mod">
          <ac:chgData name="Mark Ioffredo" userId="1ca79e0b-6b76-4665-8570-f2c3495bad90" providerId="ADAL" clId="{53BC3A9A-C1F4-46DC-8BEC-8FC386FCB132}" dt="2022-11-05T20:01:28.081" v="1554"/>
          <ac:spMkLst>
            <pc:docMk/>
            <pc:sldMk cId="2001103316" sldId="378"/>
            <ac:spMk id="11" creationId="{FC45D950-A565-C72D-5F45-3447C66D2C73}"/>
          </ac:spMkLst>
        </pc:spChg>
        <pc:spChg chg="del">
          <ac:chgData name="Mark Ioffredo" userId="1ca79e0b-6b76-4665-8570-f2c3495bad90" providerId="ADAL" clId="{53BC3A9A-C1F4-46DC-8BEC-8FC386FCB132}" dt="2022-11-05T20:00:08.685" v="1546" actId="478"/>
          <ac:spMkLst>
            <pc:docMk/>
            <pc:sldMk cId="2001103316" sldId="378"/>
            <ac:spMk id="12" creationId="{8AE87E71-FBC5-6C49-C605-F87AB9ED5EF0}"/>
          </ac:spMkLst>
        </pc:spChg>
        <pc:spChg chg="mod">
          <ac:chgData name="Mark Ioffredo" userId="1ca79e0b-6b76-4665-8570-f2c3495bad90" providerId="ADAL" clId="{53BC3A9A-C1F4-46DC-8BEC-8FC386FCB132}" dt="2022-11-05T20:01:40.746" v="1555"/>
          <ac:spMkLst>
            <pc:docMk/>
            <pc:sldMk cId="2001103316" sldId="378"/>
            <ac:spMk id="13" creationId="{812466D5-59E7-ED7D-A15B-0D1BA31C3EC5}"/>
          </ac:spMkLst>
        </pc:spChg>
        <pc:spChg chg="del">
          <ac:chgData name="Mark Ioffredo" userId="1ca79e0b-6b76-4665-8570-f2c3495bad90" providerId="ADAL" clId="{53BC3A9A-C1F4-46DC-8BEC-8FC386FCB132}" dt="2022-11-05T19:59:55.832" v="1545" actId="478"/>
          <ac:spMkLst>
            <pc:docMk/>
            <pc:sldMk cId="2001103316" sldId="378"/>
            <ac:spMk id="15" creationId="{A3461B31-C6F8-3D0E-87B3-D8EB07AFB014}"/>
          </ac:spMkLst>
        </pc:spChg>
        <pc:spChg chg="mod">
          <ac:chgData name="Mark Ioffredo" userId="1ca79e0b-6b76-4665-8570-f2c3495bad90" providerId="ADAL" clId="{53BC3A9A-C1F4-46DC-8BEC-8FC386FCB132}" dt="2022-11-05T20:00:14.992" v="1548" actId="20577"/>
          <ac:spMkLst>
            <pc:docMk/>
            <pc:sldMk cId="2001103316" sldId="378"/>
            <ac:spMk id="16" creationId="{AC85CF42-D8BD-9D97-AD2D-145494029DC1}"/>
          </ac:spMkLst>
        </pc:spChg>
        <pc:spChg chg="mod">
          <ac:chgData name="Mark Ioffredo" userId="1ca79e0b-6b76-4665-8570-f2c3495bad90" providerId="ADAL" clId="{53BC3A9A-C1F4-46DC-8BEC-8FC386FCB132}" dt="2022-11-05T20:00:20.014" v="1550" actId="20577"/>
          <ac:spMkLst>
            <pc:docMk/>
            <pc:sldMk cId="2001103316" sldId="378"/>
            <ac:spMk id="17" creationId="{07E372DA-99C9-0CED-3E3E-D519254F6851}"/>
          </ac:spMkLst>
        </pc:spChg>
        <pc:spChg chg="del">
          <ac:chgData name="Mark Ioffredo" userId="1ca79e0b-6b76-4665-8570-f2c3495bad90" providerId="ADAL" clId="{53BC3A9A-C1F4-46DC-8BEC-8FC386FCB132}" dt="2022-11-05T20:00:08.685" v="1546" actId="478"/>
          <ac:spMkLst>
            <pc:docMk/>
            <pc:sldMk cId="2001103316" sldId="378"/>
            <ac:spMk id="18" creationId="{8D546AF7-902F-5F84-1A3A-B89ABE01461D}"/>
          </ac:spMkLst>
        </pc:spChg>
        <pc:spChg chg="mod">
          <ac:chgData name="Mark Ioffredo" userId="1ca79e0b-6b76-4665-8570-f2c3495bad90" providerId="ADAL" clId="{53BC3A9A-C1F4-46DC-8BEC-8FC386FCB132}" dt="2022-11-05T20:00:23.921" v="1552" actId="20577"/>
          <ac:spMkLst>
            <pc:docMk/>
            <pc:sldMk cId="2001103316" sldId="378"/>
            <ac:spMk id="19" creationId="{254CB4DB-D58B-8D33-6C81-29674C149C12}"/>
          </ac:spMkLst>
        </pc:spChg>
      </pc:sldChg>
      <pc:sldChg chg="modSp add mod ord">
        <pc:chgData name="Mark Ioffredo" userId="1ca79e0b-6b76-4665-8570-f2c3495bad90" providerId="ADAL" clId="{53BC3A9A-C1F4-46DC-8BEC-8FC386FCB132}" dt="2022-11-05T20:04:18.448" v="1569"/>
        <pc:sldMkLst>
          <pc:docMk/>
          <pc:sldMk cId="1794635266" sldId="379"/>
        </pc:sldMkLst>
        <pc:spChg chg="mod">
          <ac:chgData name="Mark Ioffredo" userId="1ca79e0b-6b76-4665-8570-f2c3495bad90" providerId="ADAL" clId="{53BC3A9A-C1F4-46DC-8BEC-8FC386FCB132}" dt="2022-11-05T20:02:41.398" v="1562" actId="27636"/>
          <ac:spMkLst>
            <pc:docMk/>
            <pc:sldMk cId="1794635266" sldId="379"/>
            <ac:spMk id="2" creationId="{61E709B1-AAF6-936B-E585-A93F60958494}"/>
          </ac:spMkLst>
        </pc:spChg>
        <pc:spChg chg="mod">
          <ac:chgData name="Mark Ioffredo" userId="1ca79e0b-6b76-4665-8570-f2c3495bad90" providerId="ADAL" clId="{53BC3A9A-C1F4-46DC-8BEC-8FC386FCB132}" dt="2022-11-05T20:04:18.448" v="1569"/>
          <ac:spMkLst>
            <pc:docMk/>
            <pc:sldMk cId="1794635266" sldId="379"/>
            <ac:spMk id="9" creationId="{650C4248-D52A-53D1-0485-EF68CEBF747D}"/>
          </ac:spMkLst>
        </pc:spChg>
        <pc:spChg chg="mod">
          <ac:chgData name="Mark Ioffredo" userId="1ca79e0b-6b76-4665-8570-f2c3495bad90" providerId="ADAL" clId="{53BC3A9A-C1F4-46DC-8BEC-8FC386FCB132}" dt="2022-11-05T20:04:01.213" v="1568"/>
          <ac:spMkLst>
            <pc:docMk/>
            <pc:sldMk cId="1794635266" sldId="379"/>
            <ac:spMk id="10" creationId="{07B060DC-7EED-B135-CC5A-D4E0217CC140}"/>
          </ac:spMkLst>
        </pc:spChg>
        <pc:spChg chg="mod">
          <ac:chgData name="Mark Ioffredo" userId="1ca79e0b-6b76-4665-8570-f2c3495bad90" providerId="ADAL" clId="{53BC3A9A-C1F4-46DC-8BEC-8FC386FCB132}" dt="2022-11-05T20:03:47.905" v="1567"/>
          <ac:spMkLst>
            <pc:docMk/>
            <pc:sldMk cId="1794635266" sldId="379"/>
            <ac:spMk id="11" creationId="{FC45D950-A565-C72D-5F45-3447C66D2C73}"/>
          </ac:spMkLst>
        </pc:spChg>
        <pc:spChg chg="mod">
          <ac:chgData name="Mark Ioffredo" userId="1ca79e0b-6b76-4665-8570-f2c3495bad90" providerId="ADAL" clId="{53BC3A9A-C1F4-46DC-8BEC-8FC386FCB132}" dt="2022-11-05T20:03:29.093" v="1565"/>
          <ac:spMkLst>
            <pc:docMk/>
            <pc:sldMk cId="1794635266" sldId="379"/>
            <ac:spMk id="12" creationId="{8AE87E71-FBC5-6C49-C605-F87AB9ED5EF0}"/>
          </ac:spMkLst>
        </pc:spChg>
        <pc:spChg chg="mod">
          <ac:chgData name="Mark Ioffredo" userId="1ca79e0b-6b76-4665-8570-f2c3495bad90" providerId="ADAL" clId="{53BC3A9A-C1F4-46DC-8BEC-8FC386FCB132}" dt="2022-11-05T20:03:32.087" v="1566" actId="313"/>
          <ac:spMkLst>
            <pc:docMk/>
            <pc:sldMk cId="1794635266" sldId="379"/>
            <ac:spMk id="13" creationId="{812466D5-59E7-ED7D-A15B-0D1BA31C3EC5}"/>
          </ac:spMkLst>
        </pc:spChg>
        <pc:cxnChg chg="mod">
          <ac:chgData name="Mark Ioffredo" userId="1ca79e0b-6b76-4665-8570-f2c3495bad90" providerId="ADAL" clId="{53BC3A9A-C1F4-46DC-8BEC-8FC386FCB132}" dt="2022-11-05T20:02:37.860" v="1560" actId="1076"/>
          <ac:cxnSpMkLst>
            <pc:docMk/>
            <pc:sldMk cId="1794635266" sldId="379"/>
            <ac:cxnSpMk id="3" creationId="{624713E2-52CC-4D8B-DAE6-9FE7546CE134}"/>
          </ac:cxnSpMkLst>
        </pc:cxnChg>
      </pc:sldChg>
      <pc:sldChg chg="delSp modSp add mod">
        <pc:chgData name="Mark Ioffredo" userId="1ca79e0b-6b76-4665-8570-f2c3495bad90" providerId="ADAL" clId="{53BC3A9A-C1F4-46DC-8BEC-8FC386FCB132}" dt="2022-11-05T20:06:33.250" v="1589"/>
        <pc:sldMkLst>
          <pc:docMk/>
          <pc:sldMk cId="1262807023" sldId="380"/>
        </pc:sldMkLst>
        <pc:spChg chg="mod">
          <ac:chgData name="Mark Ioffredo" userId="1ca79e0b-6b76-4665-8570-f2c3495bad90" providerId="ADAL" clId="{53BC3A9A-C1F4-46DC-8BEC-8FC386FCB132}" dt="2022-11-05T20:06:33.250" v="1589"/>
          <ac:spMkLst>
            <pc:docMk/>
            <pc:sldMk cId="1262807023" sldId="380"/>
            <ac:spMk id="9" creationId="{650C4248-D52A-53D1-0485-EF68CEBF747D}"/>
          </ac:spMkLst>
        </pc:spChg>
        <pc:spChg chg="del">
          <ac:chgData name="Mark Ioffredo" userId="1ca79e0b-6b76-4665-8570-f2c3495bad90" providerId="ADAL" clId="{53BC3A9A-C1F4-46DC-8BEC-8FC386FCB132}" dt="2022-11-05T20:05:08.705" v="1580" actId="478"/>
          <ac:spMkLst>
            <pc:docMk/>
            <pc:sldMk cId="1262807023" sldId="380"/>
            <ac:spMk id="10" creationId="{07B060DC-7EED-B135-CC5A-D4E0217CC140}"/>
          </ac:spMkLst>
        </pc:spChg>
        <pc:spChg chg="mod">
          <ac:chgData name="Mark Ioffredo" userId="1ca79e0b-6b76-4665-8570-f2c3495bad90" providerId="ADAL" clId="{53BC3A9A-C1F4-46DC-8BEC-8FC386FCB132}" dt="2022-11-05T20:06:08.999" v="1585"/>
          <ac:spMkLst>
            <pc:docMk/>
            <pc:sldMk cId="1262807023" sldId="380"/>
            <ac:spMk id="11" creationId="{FC45D950-A565-C72D-5F45-3447C66D2C73}"/>
          </ac:spMkLst>
        </pc:spChg>
        <pc:spChg chg="del">
          <ac:chgData name="Mark Ioffredo" userId="1ca79e0b-6b76-4665-8570-f2c3495bad90" providerId="ADAL" clId="{53BC3A9A-C1F4-46DC-8BEC-8FC386FCB132}" dt="2022-11-05T20:05:24.894" v="1581" actId="478"/>
          <ac:spMkLst>
            <pc:docMk/>
            <pc:sldMk cId="1262807023" sldId="380"/>
            <ac:spMk id="12" creationId="{8AE87E71-FBC5-6C49-C605-F87AB9ED5EF0}"/>
          </ac:spMkLst>
        </pc:spChg>
        <pc:spChg chg="mod">
          <ac:chgData name="Mark Ioffredo" userId="1ca79e0b-6b76-4665-8570-f2c3495bad90" providerId="ADAL" clId="{53BC3A9A-C1F4-46DC-8BEC-8FC386FCB132}" dt="2022-11-05T20:05:45.970" v="1584"/>
          <ac:spMkLst>
            <pc:docMk/>
            <pc:sldMk cId="1262807023" sldId="380"/>
            <ac:spMk id="13" creationId="{812466D5-59E7-ED7D-A15B-0D1BA31C3EC5}"/>
          </ac:spMkLst>
        </pc:spChg>
        <pc:spChg chg="del">
          <ac:chgData name="Mark Ioffredo" userId="1ca79e0b-6b76-4665-8570-f2c3495bad90" providerId="ADAL" clId="{53BC3A9A-C1F4-46DC-8BEC-8FC386FCB132}" dt="2022-11-05T20:05:08.705" v="1580" actId="478"/>
          <ac:spMkLst>
            <pc:docMk/>
            <pc:sldMk cId="1262807023" sldId="380"/>
            <ac:spMk id="15" creationId="{A3461B31-C6F8-3D0E-87B3-D8EB07AFB014}"/>
          </ac:spMkLst>
        </pc:spChg>
        <pc:spChg chg="mod">
          <ac:chgData name="Mark Ioffredo" userId="1ca79e0b-6b76-4665-8570-f2c3495bad90" providerId="ADAL" clId="{53BC3A9A-C1F4-46DC-8BEC-8FC386FCB132}" dt="2022-11-05T20:04:39.684" v="1573" actId="20577"/>
          <ac:spMkLst>
            <pc:docMk/>
            <pc:sldMk cId="1262807023" sldId="380"/>
            <ac:spMk id="16" creationId="{AC85CF42-D8BD-9D97-AD2D-145494029DC1}"/>
          </ac:spMkLst>
        </pc:spChg>
        <pc:spChg chg="mod">
          <ac:chgData name="Mark Ioffredo" userId="1ca79e0b-6b76-4665-8570-f2c3495bad90" providerId="ADAL" clId="{53BC3A9A-C1F4-46DC-8BEC-8FC386FCB132}" dt="2022-11-05T20:04:50.580" v="1577" actId="20577"/>
          <ac:spMkLst>
            <pc:docMk/>
            <pc:sldMk cId="1262807023" sldId="380"/>
            <ac:spMk id="17" creationId="{07E372DA-99C9-0CED-3E3E-D519254F6851}"/>
          </ac:spMkLst>
        </pc:spChg>
        <pc:spChg chg="del">
          <ac:chgData name="Mark Ioffredo" userId="1ca79e0b-6b76-4665-8570-f2c3495bad90" providerId="ADAL" clId="{53BC3A9A-C1F4-46DC-8BEC-8FC386FCB132}" dt="2022-11-05T20:05:24.894" v="1581" actId="478"/>
          <ac:spMkLst>
            <pc:docMk/>
            <pc:sldMk cId="1262807023" sldId="380"/>
            <ac:spMk id="18" creationId="{8D546AF7-902F-5F84-1A3A-B89ABE01461D}"/>
          </ac:spMkLst>
        </pc:spChg>
        <pc:spChg chg="mod">
          <ac:chgData name="Mark Ioffredo" userId="1ca79e0b-6b76-4665-8570-f2c3495bad90" providerId="ADAL" clId="{53BC3A9A-C1F4-46DC-8BEC-8FC386FCB132}" dt="2022-11-05T20:04:54.475" v="1579" actId="20577"/>
          <ac:spMkLst>
            <pc:docMk/>
            <pc:sldMk cId="1262807023" sldId="380"/>
            <ac:spMk id="19" creationId="{254CB4DB-D58B-8D33-6C81-29674C149C12}"/>
          </ac:spMkLst>
        </pc:spChg>
      </pc:sldChg>
      <pc:sldChg chg="modSp mod">
        <pc:chgData name="Mark Ioffredo" userId="1ca79e0b-6b76-4665-8570-f2c3495bad90" providerId="ADAL" clId="{53BC3A9A-C1F4-46DC-8BEC-8FC386FCB132}" dt="2022-11-06T19:16:27.570" v="1612" actId="21"/>
        <pc:sldMkLst>
          <pc:docMk/>
          <pc:sldMk cId="1644336998" sldId="392"/>
        </pc:sldMkLst>
        <pc:spChg chg="mod">
          <ac:chgData name="Mark Ioffredo" userId="1ca79e0b-6b76-4665-8570-f2c3495bad90" providerId="ADAL" clId="{53BC3A9A-C1F4-46DC-8BEC-8FC386FCB132}" dt="2022-11-06T19:16:27.570" v="1612" actId="21"/>
          <ac:spMkLst>
            <pc:docMk/>
            <pc:sldMk cId="1644336998" sldId="392"/>
            <ac:spMk id="8" creationId="{40AABF7C-DBFC-70E2-E1AF-031D6A40A928}"/>
          </ac:spMkLst>
        </pc:spChg>
      </pc:sldChg>
    </pc:docChg>
  </pc:docChgLst>
  <pc:docChgLst>
    <pc:chgData name="Jedreck Acquissa" userId="S::ja18f@fsu.edu::2c0a51b5-c593-469c-ad77-d17122690429" providerId="AD" clId="Web-{3645FEE9-0033-4DE3-9FC9-4FD39ACBA321}"/>
    <pc:docChg chg="modSld">
      <pc:chgData name="Jedreck Acquissa" userId="S::ja18f@fsu.edu::2c0a51b5-c593-469c-ad77-d17122690429" providerId="AD" clId="Web-{3645FEE9-0033-4DE3-9FC9-4FD39ACBA321}" dt="2023-03-31T18:35:15.242" v="0" actId="20577"/>
      <pc:docMkLst>
        <pc:docMk/>
      </pc:docMkLst>
      <pc:sldChg chg="modSp">
        <pc:chgData name="Jedreck Acquissa" userId="S::ja18f@fsu.edu::2c0a51b5-c593-469c-ad77-d17122690429" providerId="AD" clId="Web-{3645FEE9-0033-4DE3-9FC9-4FD39ACBA321}" dt="2023-03-31T18:35:15.242" v="0" actId="20577"/>
        <pc:sldMkLst>
          <pc:docMk/>
          <pc:sldMk cId="1456696548" sldId="295"/>
        </pc:sldMkLst>
        <pc:spChg chg="mod">
          <ac:chgData name="Jedreck Acquissa" userId="S::ja18f@fsu.edu::2c0a51b5-c593-469c-ad77-d17122690429" providerId="AD" clId="Web-{3645FEE9-0033-4DE3-9FC9-4FD39ACBA321}" dt="2023-03-31T18:35:15.242" v="0" actId="20577"/>
          <ac:spMkLst>
            <pc:docMk/>
            <pc:sldMk cId="1456696548" sldId="295"/>
            <ac:spMk id="139" creationId="{64CFE0F7-484F-A951-A442-FE436DB8ACE0}"/>
          </ac:spMkLst>
        </pc:spChg>
      </pc:sldChg>
    </pc:docChg>
  </pc:docChgLst>
  <pc:docChgLst>
    <pc:chgData name="Jedreck Acquissa" userId="2c0a51b5-c593-469c-ad77-d17122690429" providerId="ADAL" clId="{AFEAEFA0-403C-440B-959B-8C7E8BD718C7}"/>
    <pc:docChg chg="undo custSel addSld delSld modSld sldOrd">
      <pc:chgData name="Jedreck Acquissa" userId="2c0a51b5-c593-469c-ad77-d17122690429" providerId="ADAL" clId="{AFEAEFA0-403C-440B-959B-8C7E8BD718C7}" dt="2023-01-24T23:04:46.512" v="1696" actId="478"/>
      <pc:docMkLst>
        <pc:docMk/>
      </pc:docMkLst>
      <pc:sldChg chg="modSp mod">
        <pc:chgData name="Jedreck Acquissa" userId="2c0a51b5-c593-469c-ad77-d17122690429" providerId="ADAL" clId="{AFEAEFA0-403C-440B-959B-8C7E8BD718C7}" dt="2022-11-05T17:08:13.157" v="192" actId="14100"/>
        <pc:sldMkLst>
          <pc:docMk/>
          <pc:sldMk cId="1068317239" sldId="256"/>
        </pc:sldMkLst>
        <pc:spChg chg="mod">
          <ac:chgData name="Jedreck Acquissa" userId="2c0a51b5-c593-469c-ad77-d17122690429" providerId="ADAL" clId="{AFEAEFA0-403C-440B-959B-8C7E8BD718C7}" dt="2022-11-05T17:08:13.157" v="192" actId="14100"/>
          <ac:spMkLst>
            <pc:docMk/>
            <pc:sldMk cId="1068317239" sldId="256"/>
            <ac:spMk id="3" creationId="{17CE3FEB-AA0A-2669-67FD-6CE7CE68D572}"/>
          </ac:spMkLst>
        </pc:spChg>
        <pc:spChg chg="mod">
          <ac:chgData name="Jedreck Acquissa" userId="2c0a51b5-c593-469c-ad77-d17122690429" providerId="ADAL" clId="{AFEAEFA0-403C-440B-959B-8C7E8BD718C7}" dt="2022-11-05T17:06:55.652" v="128" actId="20577"/>
          <ac:spMkLst>
            <pc:docMk/>
            <pc:sldMk cId="1068317239" sldId="256"/>
            <ac:spMk id="4" creationId="{7E6DF6E1-1040-BC89-0AB6-4E4563DE595E}"/>
          </ac:spMkLst>
        </pc:spChg>
      </pc:sldChg>
      <pc:sldChg chg="modSp mod ord">
        <pc:chgData name="Jedreck Acquissa" userId="2c0a51b5-c593-469c-ad77-d17122690429" providerId="ADAL" clId="{AFEAEFA0-403C-440B-959B-8C7E8BD718C7}" dt="2023-01-24T23:04:40.058" v="1695" actId="1582"/>
        <pc:sldMkLst>
          <pc:docMk/>
          <pc:sldMk cId="1557134492" sldId="291"/>
        </pc:sldMkLst>
        <pc:spChg chg="mod">
          <ac:chgData name="Jedreck Acquissa" userId="2c0a51b5-c593-469c-ad77-d17122690429" providerId="ADAL" clId="{AFEAEFA0-403C-440B-959B-8C7E8BD718C7}" dt="2022-11-06T17:10:51.322" v="1323" actId="20577"/>
          <ac:spMkLst>
            <pc:docMk/>
            <pc:sldMk cId="1557134492" sldId="291"/>
            <ac:spMk id="4" creationId="{905959F4-7A7F-47AB-B339-AF4FE856EF0A}"/>
          </ac:spMkLst>
        </pc:spChg>
        <pc:picChg chg="mod">
          <ac:chgData name="Jedreck Acquissa" userId="2c0a51b5-c593-469c-ad77-d17122690429" providerId="ADAL" clId="{AFEAEFA0-403C-440B-959B-8C7E8BD718C7}" dt="2023-01-24T23:04:40.058" v="1695" actId="1582"/>
          <ac:picMkLst>
            <pc:docMk/>
            <pc:sldMk cId="1557134492" sldId="291"/>
            <ac:picMk id="6" creationId="{D1C299A5-E45C-5808-5C81-90428CFA98AA}"/>
          </ac:picMkLst>
        </pc:picChg>
        <pc:picChg chg="mod">
          <ac:chgData name="Jedreck Acquissa" userId="2c0a51b5-c593-469c-ad77-d17122690429" providerId="ADAL" clId="{AFEAEFA0-403C-440B-959B-8C7E8BD718C7}" dt="2023-01-24T23:04:40.058" v="1695" actId="1582"/>
          <ac:picMkLst>
            <pc:docMk/>
            <pc:sldMk cId="1557134492" sldId="291"/>
            <ac:picMk id="9" creationId="{1FCDFF21-7C5A-2288-D8F7-778D68D2D8C8}"/>
          </ac:picMkLst>
        </pc:picChg>
        <pc:picChg chg="mod">
          <ac:chgData name="Jedreck Acquissa" userId="2c0a51b5-c593-469c-ad77-d17122690429" providerId="ADAL" clId="{AFEAEFA0-403C-440B-959B-8C7E8BD718C7}" dt="2023-01-24T23:04:40.058" v="1695" actId="1582"/>
          <ac:picMkLst>
            <pc:docMk/>
            <pc:sldMk cId="1557134492" sldId="291"/>
            <ac:picMk id="11" creationId="{695ADD55-9920-C275-B94A-32943DA7854E}"/>
          </ac:picMkLst>
        </pc:picChg>
      </pc:sldChg>
      <pc:sldChg chg="delSp modSp mod delCm">
        <pc:chgData name="Jedreck Acquissa" userId="2c0a51b5-c593-469c-ad77-d17122690429" providerId="ADAL" clId="{AFEAEFA0-403C-440B-959B-8C7E8BD718C7}" dt="2023-01-24T23:04:46.512" v="1696" actId="478"/>
        <pc:sldMkLst>
          <pc:docMk/>
          <pc:sldMk cId="4199972958" sldId="292"/>
        </pc:sldMkLst>
        <pc:spChg chg="mod">
          <ac:chgData name="Jedreck Acquissa" userId="2c0a51b5-c593-469c-ad77-d17122690429" providerId="ADAL" clId="{AFEAEFA0-403C-440B-959B-8C7E8BD718C7}" dt="2022-11-06T17:10:59.946" v="1324" actId="20577"/>
          <ac:spMkLst>
            <pc:docMk/>
            <pc:sldMk cId="4199972958" sldId="292"/>
            <ac:spMk id="4" creationId="{905959F4-7A7F-47AB-B339-AF4FE856EF0A}"/>
          </ac:spMkLst>
        </pc:spChg>
        <pc:spChg chg="mod">
          <ac:chgData name="Jedreck Acquissa" userId="2c0a51b5-c593-469c-ad77-d17122690429" providerId="ADAL" clId="{AFEAEFA0-403C-440B-959B-8C7E8BD718C7}" dt="2022-11-06T16:20:51.475" v="997" actId="20577"/>
          <ac:spMkLst>
            <pc:docMk/>
            <pc:sldMk cId="4199972958" sldId="292"/>
            <ac:spMk id="44" creationId="{85B11679-DA74-4FF4-AD56-631D74624548}"/>
          </ac:spMkLst>
        </pc:spChg>
        <pc:picChg chg="del">
          <ac:chgData name="Jedreck Acquissa" userId="2c0a51b5-c593-469c-ad77-d17122690429" providerId="ADAL" clId="{AFEAEFA0-403C-440B-959B-8C7E8BD718C7}" dt="2023-01-24T23:04:46.512" v="1696" actId="478"/>
          <ac:picMkLst>
            <pc:docMk/>
            <pc:sldMk cId="4199972958" sldId="292"/>
            <ac:picMk id="3076" creationId="{10AA2242-9E6A-FB48-2696-ADC293162691}"/>
          </ac:picMkLst>
        </pc:picChg>
      </pc:sldChg>
      <pc:sldChg chg="del">
        <pc:chgData name="Jedreck Acquissa" userId="2c0a51b5-c593-469c-ad77-d17122690429" providerId="ADAL" clId="{AFEAEFA0-403C-440B-959B-8C7E8BD718C7}" dt="2022-11-05T16:55:36.027" v="30" actId="47"/>
        <pc:sldMkLst>
          <pc:docMk/>
          <pc:sldMk cId="805528470" sldId="297"/>
        </pc:sldMkLst>
      </pc:sldChg>
      <pc:sldChg chg="del">
        <pc:chgData name="Jedreck Acquissa" userId="2c0a51b5-c593-469c-ad77-d17122690429" providerId="ADAL" clId="{AFEAEFA0-403C-440B-959B-8C7E8BD718C7}" dt="2022-11-05T16:55:31.659" v="29" actId="47"/>
        <pc:sldMkLst>
          <pc:docMk/>
          <pc:sldMk cId="2877083231" sldId="299"/>
        </pc:sldMkLst>
      </pc:sldChg>
      <pc:sldChg chg="del">
        <pc:chgData name="Jedreck Acquissa" userId="2c0a51b5-c593-469c-ad77-d17122690429" providerId="ADAL" clId="{AFEAEFA0-403C-440B-959B-8C7E8BD718C7}" dt="2022-11-05T16:57:02.909" v="35" actId="47"/>
        <pc:sldMkLst>
          <pc:docMk/>
          <pc:sldMk cId="2463376675" sldId="300"/>
        </pc:sldMkLst>
      </pc:sldChg>
      <pc:sldChg chg="del">
        <pc:chgData name="Jedreck Acquissa" userId="2c0a51b5-c593-469c-ad77-d17122690429" providerId="ADAL" clId="{AFEAEFA0-403C-440B-959B-8C7E8BD718C7}" dt="2022-11-05T16:56:13.534" v="32" actId="47"/>
        <pc:sldMkLst>
          <pc:docMk/>
          <pc:sldMk cId="1828671159" sldId="302"/>
        </pc:sldMkLst>
      </pc:sldChg>
      <pc:sldChg chg="del">
        <pc:chgData name="Jedreck Acquissa" userId="2c0a51b5-c593-469c-ad77-d17122690429" providerId="ADAL" clId="{AFEAEFA0-403C-440B-959B-8C7E8BD718C7}" dt="2022-11-05T16:56:17.489" v="34" actId="47"/>
        <pc:sldMkLst>
          <pc:docMk/>
          <pc:sldMk cId="3491024440" sldId="303"/>
        </pc:sldMkLst>
      </pc:sldChg>
      <pc:sldChg chg="modSp mod">
        <pc:chgData name="Jedreck Acquissa" userId="2c0a51b5-c593-469c-ad77-d17122690429" providerId="ADAL" clId="{AFEAEFA0-403C-440B-959B-8C7E8BD718C7}" dt="2022-11-06T17:12:20.208" v="1327" actId="20577"/>
        <pc:sldMkLst>
          <pc:docMk/>
          <pc:sldMk cId="3197568172" sldId="314"/>
        </pc:sldMkLst>
        <pc:spChg chg="mod">
          <ac:chgData name="Jedreck Acquissa" userId="2c0a51b5-c593-469c-ad77-d17122690429" providerId="ADAL" clId="{AFEAEFA0-403C-440B-959B-8C7E8BD718C7}" dt="2022-11-06T17:12:20.208" v="1327" actId="20577"/>
          <ac:spMkLst>
            <pc:docMk/>
            <pc:sldMk cId="3197568172" sldId="314"/>
            <ac:spMk id="4" creationId="{905959F4-7A7F-47AB-B339-AF4FE856EF0A}"/>
          </ac:spMkLst>
        </pc:spChg>
      </pc:sldChg>
      <pc:sldChg chg="modSp mod">
        <pc:chgData name="Jedreck Acquissa" userId="2c0a51b5-c593-469c-ad77-d17122690429" providerId="ADAL" clId="{AFEAEFA0-403C-440B-959B-8C7E8BD718C7}" dt="2022-11-05T15:49:28.544" v="28" actId="20577"/>
        <pc:sldMkLst>
          <pc:docMk/>
          <pc:sldMk cId="122901741" sldId="316"/>
        </pc:sldMkLst>
        <pc:spChg chg="mod">
          <ac:chgData name="Jedreck Acquissa" userId="2c0a51b5-c593-469c-ad77-d17122690429" providerId="ADAL" clId="{AFEAEFA0-403C-440B-959B-8C7E8BD718C7}" dt="2022-11-05T15:49:28.544" v="28" actId="20577"/>
          <ac:spMkLst>
            <pc:docMk/>
            <pc:sldMk cId="122901741" sldId="316"/>
            <ac:spMk id="4" creationId="{51F75CB8-9EE7-DD15-CFBF-76799C2B9F79}"/>
          </ac:spMkLst>
        </pc:spChg>
      </pc:sldChg>
      <pc:sldChg chg="del">
        <pc:chgData name="Jedreck Acquissa" userId="2c0a51b5-c593-469c-ad77-d17122690429" providerId="ADAL" clId="{AFEAEFA0-403C-440B-959B-8C7E8BD718C7}" dt="2022-11-05T16:56:15.287" v="33" actId="47"/>
        <pc:sldMkLst>
          <pc:docMk/>
          <pc:sldMk cId="2170544408" sldId="320"/>
        </pc:sldMkLst>
      </pc:sldChg>
      <pc:sldChg chg="del">
        <pc:chgData name="Jedreck Acquissa" userId="2c0a51b5-c593-469c-ad77-d17122690429" providerId="ADAL" clId="{AFEAEFA0-403C-440B-959B-8C7E8BD718C7}" dt="2022-11-05T16:58:43.096" v="37" actId="47"/>
        <pc:sldMkLst>
          <pc:docMk/>
          <pc:sldMk cId="1662255729" sldId="323"/>
        </pc:sldMkLst>
      </pc:sldChg>
      <pc:sldChg chg="del">
        <pc:chgData name="Jedreck Acquissa" userId="2c0a51b5-c593-469c-ad77-d17122690429" providerId="ADAL" clId="{AFEAEFA0-403C-440B-959B-8C7E8BD718C7}" dt="2022-11-05T16:58:36.154" v="36" actId="47"/>
        <pc:sldMkLst>
          <pc:docMk/>
          <pc:sldMk cId="3830570915" sldId="327"/>
        </pc:sldMkLst>
      </pc:sldChg>
      <pc:sldChg chg="modSp mod">
        <pc:chgData name="Jedreck Acquissa" userId="2c0a51b5-c593-469c-ad77-d17122690429" providerId="ADAL" clId="{AFEAEFA0-403C-440B-959B-8C7E8BD718C7}" dt="2022-11-05T17:01:21.746" v="73" actId="20577"/>
        <pc:sldMkLst>
          <pc:docMk/>
          <pc:sldMk cId="1574275743" sldId="329"/>
        </pc:sldMkLst>
        <pc:spChg chg="mod">
          <ac:chgData name="Jedreck Acquissa" userId="2c0a51b5-c593-469c-ad77-d17122690429" providerId="ADAL" clId="{AFEAEFA0-403C-440B-959B-8C7E8BD718C7}" dt="2022-11-05T17:01:21.746" v="73" actId="20577"/>
          <ac:spMkLst>
            <pc:docMk/>
            <pc:sldMk cId="1574275743" sldId="329"/>
            <ac:spMk id="2" creationId="{0F1344F6-AF61-CAEF-5CAA-9543C99C3EC1}"/>
          </ac:spMkLst>
        </pc:spChg>
      </pc:sldChg>
      <pc:sldChg chg="addSp delSp modSp mod">
        <pc:chgData name="Jedreck Acquissa" userId="2c0a51b5-c593-469c-ad77-d17122690429" providerId="ADAL" clId="{AFEAEFA0-403C-440B-959B-8C7E8BD718C7}" dt="2022-11-06T20:00:42.305" v="1687"/>
        <pc:sldMkLst>
          <pc:docMk/>
          <pc:sldMk cId="3782830073" sldId="336"/>
        </pc:sldMkLst>
        <pc:spChg chg="mod">
          <ac:chgData name="Jedreck Acquissa" userId="2c0a51b5-c593-469c-ad77-d17122690429" providerId="ADAL" clId="{AFEAEFA0-403C-440B-959B-8C7E8BD718C7}" dt="2022-11-06T16:54:02.503" v="1245"/>
          <ac:spMkLst>
            <pc:docMk/>
            <pc:sldMk cId="3782830073" sldId="336"/>
            <ac:spMk id="9" creationId="{874C7FB3-A003-1ACA-CBA7-7D62969D7A91}"/>
          </ac:spMkLst>
        </pc:spChg>
        <pc:spChg chg="mod">
          <ac:chgData name="Jedreck Acquissa" userId="2c0a51b5-c593-469c-ad77-d17122690429" providerId="ADAL" clId="{AFEAEFA0-403C-440B-959B-8C7E8BD718C7}" dt="2022-11-06T16:55:05.506" v="1249"/>
          <ac:spMkLst>
            <pc:docMk/>
            <pc:sldMk cId="3782830073" sldId="336"/>
            <ac:spMk id="12" creationId="{4BBC5927-4A29-A460-AC9C-FB503D85B094}"/>
          </ac:spMkLst>
        </pc:spChg>
        <pc:spChg chg="mod">
          <ac:chgData name="Jedreck Acquissa" userId="2c0a51b5-c593-469c-ad77-d17122690429" providerId="ADAL" clId="{AFEAEFA0-403C-440B-959B-8C7E8BD718C7}" dt="2022-11-06T16:56:44.162" v="1277" actId="1076"/>
          <ac:spMkLst>
            <pc:docMk/>
            <pc:sldMk cId="3782830073" sldId="336"/>
            <ac:spMk id="15" creationId="{33F08F53-172D-A4B3-3C00-421AC3A1E0F8}"/>
          </ac:spMkLst>
        </pc:spChg>
        <pc:spChg chg="mod">
          <ac:chgData name="Jedreck Acquissa" userId="2c0a51b5-c593-469c-ad77-d17122690429" providerId="ADAL" clId="{AFEAEFA0-403C-440B-959B-8C7E8BD718C7}" dt="2022-11-06T16:48:39.025" v="1169" actId="20577"/>
          <ac:spMkLst>
            <pc:docMk/>
            <pc:sldMk cId="3782830073" sldId="336"/>
            <ac:spMk id="21" creationId="{82148C69-E833-2C92-2DA5-F243738ABE0A}"/>
          </ac:spMkLst>
        </pc:spChg>
        <pc:spChg chg="mod">
          <ac:chgData name="Jedreck Acquissa" userId="2c0a51b5-c593-469c-ad77-d17122690429" providerId="ADAL" clId="{AFEAEFA0-403C-440B-959B-8C7E8BD718C7}" dt="2022-11-06T17:00:43.271" v="1292" actId="1076"/>
          <ac:spMkLst>
            <pc:docMk/>
            <pc:sldMk cId="3782830073" sldId="336"/>
            <ac:spMk id="22" creationId="{34620B61-9A88-A908-E165-64416A5DC811}"/>
          </ac:spMkLst>
        </pc:spChg>
        <pc:spChg chg="mod">
          <ac:chgData name="Jedreck Acquissa" userId="2c0a51b5-c593-469c-ad77-d17122690429" providerId="ADAL" clId="{AFEAEFA0-403C-440B-959B-8C7E8BD718C7}" dt="2022-11-06T16:53:04.049" v="1242" actId="1076"/>
          <ac:spMkLst>
            <pc:docMk/>
            <pc:sldMk cId="3782830073" sldId="336"/>
            <ac:spMk id="23" creationId="{4B052D1A-0FD1-95CD-78FF-801716BB22DB}"/>
          </ac:spMkLst>
        </pc:spChg>
        <pc:spChg chg="mod">
          <ac:chgData name="Jedreck Acquissa" userId="2c0a51b5-c593-469c-ad77-d17122690429" providerId="ADAL" clId="{AFEAEFA0-403C-440B-959B-8C7E8BD718C7}" dt="2022-11-06T16:52:39.377" v="1238" actId="14100"/>
          <ac:spMkLst>
            <pc:docMk/>
            <pc:sldMk cId="3782830073" sldId="336"/>
            <ac:spMk id="24" creationId="{893BC058-0323-DC8F-AB1B-0CBB3616A608}"/>
          </ac:spMkLst>
        </pc:spChg>
        <pc:spChg chg="mod">
          <ac:chgData name="Jedreck Acquissa" userId="2c0a51b5-c593-469c-ad77-d17122690429" providerId="ADAL" clId="{AFEAEFA0-403C-440B-959B-8C7E8BD718C7}" dt="2022-11-06T20:00:42.305" v="1687"/>
          <ac:spMkLst>
            <pc:docMk/>
            <pc:sldMk cId="3782830073" sldId="336"/>
            <ac:spMk id="35" creationId="{A227AB38-07E3-13FD-BC3C-E1F15200F5D2}"/>
          </ac:spMkLst>
        </pc:spChg>
        <pc:grpChg chg="add del mod">
          <ac:chgData name="Jedreck Acquissa" userId="2c0a51b5-c593-469c-ad77-d17122690429" providerId="ADAL" clId="{AFEAEFA0-403C-440B-959B-8C7E8BD718C7}" dt="2022-11-06T16:54:09.695" v="1248"/>
          <ac:grpSpMkLst>
            <pc:docMk/>
            <pc:sldMk cId="3782830073" sldId="336"/>
            <ac:grpSpMk id="3" creationId="{77219810-B1A3-7091-1CD5-F0E1063DEFED}"/>
          </ac:grpSpMkLst>
        </pc:grpChg>
        <pc:grpChg chg="add del mod">
          <ac:chgData name="Jedreck Acquissa" userId="2c0a51b5-c593-469c-ad77-d17122690429" providerId="ADAL" clId="{AFEAEFA0-403C-440B-959B-8C7E8BD718C7}" dt="2022-11-06T16:55:10.422" v="1252"/>
          <ac:grpSpMkLst>
            <pc:docMk/>
            <pc:sldMk cId="3782830073" sldId="336"/>
            <ac:grpSpMk id="10" creationId="{A5DD0180-BF6C-B26F-0112-60102C4B993C}"/>
          </ac:grpSpMkLst>
        </pc:grpChg>
        <pc:grpChg chg="add mod">
          <ac:chgData name="Jedreck Acquissa" userId="2c0a51b5-c593-469c-ad77-d17122690429" providerId="ADAL" clId="{AFEAEFA0-403C-440B-959B-8C7E8BD718C7}" dt="2022-11-06T17:00:12.521" v="1281" actId="1076"/>
          <ac:grpSpMkLst>
            <pc:docMk/>
            <pc:sldMk cId="3782830073" sldId="336"/>
            <ac:grpSpMk id="13" creationId="{390BA470-7FF2-4762-1421-689CA559FA70}"/>
          </ac:grpSpMkLst>
        </pc:grpChg>
        <pc:grpChg chg="mod">
          <ac:chgData name="Jedreck Acquissa" userId="2c0a51b5-c593-469c-ad77-d17122690429" providerId="ADAL" clId="{AFEAEFA0-403C-440B-959B-8C7E8BD718C7}" dt="2022-11-06T16:55:34.134" v="1256" actId="1076"/>
          <ac:grpSpMkLst>
            <pc:docMk/>
            <pc:sldMk cId="3782830073" sldId="336"/>
            <ac:grpSpMk id="27" creationId="{9947D1B7-7BE0-3D31-7D04-844BCDCB2677}"/>
          </ac:grpSpMkLst>
        </pc:grpChg>
        <pc:grpChg chg="mod">
          <ac:chgData name="Jedreck Acquissa" userId="2c0a51b5-c593-469c-ad77-d17122690429" providerId="ADAL" clId="{AFEAEFA0-403C-440B-959B-8C7E8BD718C7}" dt="2022-11-06T16:55:42.334" v="1257" actId="1076"/>
          <ac:grpSpMkLst>
            <pc:docMk/>
            <pc:sldMk cId="3782830073" sldId="336"/>
            <ac:grpSpMk id="28" creationId="{9FF61D9D-D1F1-F742-BBD0-88A403190024}"/>
          </ac:grpSpMkLst>
        </pc:grpChg>
        <pc:grpChg chg="mod">
          <ac:chgData name="Jedreck Acquissa" userId="2c0a51b5-c593-469c-ad77-d17122690429" providerId="ADAL" clId="{AFEAEFA0-403C-440B-959B-8C7E8BD718C7}" dt="2022-11-06T17:00:20.686" v="1282" actId="1076"/>
          <ac:grpSpMkLst>
            <pc:docMk/>
            <pc:sldMk cId="3782830073" sldId="336"/>
            <ac:grpSpMk id="30" creationId="{5B16EE97-79C9-8047-748E-2EBF5F602030}"/>
          </ac:grpSpMkLst>
        </pc:grpChg>
        <pc:picChg chg="mod">
          <ac:chgData name="Jedreck Acquissa" userId="2c0a51b5-c593-469c-ad77-d17122690429" providerId="ADAL" clId="{AFEAEFA0-403C-440B-959B-8C7E8BD718C7}" dt="2022-11-06T16:54:02.503" v="1245"/>
          <ac:picMkLst>
            <pc:docMk/>
            <pc:sldMk cId="3782830073" sldId="336"/>
            <ac:picMk id="8" creationId="{AEF6EBED-BAAD-6952-32C3-EC77A1FACB81}"/>
          </ac:picMkLst>
        </pc:picChg>
        <pc:picChg chg="mod">
          <ac:chgData name="Jedreck Acquissa" userId="2c0a51b5-c593-469c-ad77-d17122690429" providerId="ADAL" clId="{AFEAEFA0-403C-440B-959B-8C7E8BD718C7}" dt="2022-11-06T16:55:05.506" v="1249"/>
          <ac:picMkLst>
            <pc:docMk/>
            <pc:sldMk cId="3782830073" sldId="336"/>
            <ac:picMk id="11" creationId="{0B5900C7-0F9D-38DC-2CD8-9EB7B43B0ED7}"/>
          </ac:picMkLst>
        </pc:picChg>
        <pc:picChg chg="mod">
          <ac:chgData name="Jedreck Acquissa" userId="2c0a51b5-c593-469c-ad77-d17122690429" providerId="ADAL" clId="{AFEAEFA0-403C-440B-959B-8C7E8BD718C7}" dt="2022-11-06T16:56:57.791" v="1278"/>
          <ac:picMkLst>
            <pc:docMk/>
            <pc:sldMk cId="3782830073" sldId="336"/>
            <ac:picMk id="14" creationId="{FFFABD60-7E13-6E68-B9C2-AC05B2787A99}"/>
          </ac:picMkLst>
        </pc:picChg>
        <pc:picChg chg="mod">
          <ac:chgData name="Jedreck Acquissa" userId="2c0a51b5-c593-469c-ad77-d17122690429" providerId="ADAL" clId="{AFEAEFA0-403C-440B-959B-8C7E8BD718C7}" dt="2022-11-06T16:57:15.048" v="1279"/>
          <ac:picMkLst>
            <pc:docMk/>
            <pc:sldMk cId="3782830073" sldId="336"/>
            <ac:picMk id="16" creationId="{54B40AA4-D2AF-D214-9C68-31E4F090EF1B}"/>
          </ac:picMkLst>
        </pc:picChg>
        <pc:picChg chg="mod">
          <ac:chgData name="Jedreck Acquissa" userId="2c0a51b5-c593-469c-ad77-d17122690429" providerId="ADAL" clId="{AFEAEFA0-403C-440B-959B-8C7E8BD718C7}" dt="2022-11-06T16:53:26.317" v="1243"/>
          <ac:picMkLst>
            <pc:docMk/>
            <pc:sldMk cId="3782830073" sldId="336"/>
            <ac:picMk id="17" creationId="{E5BB088D-9457-23BF-EA3A-A6F5CCD22D64}"/>
          </ac:picMkLst>
        </pc:picChg>
        <pc:picChg chg="mod">
          <ac:chgData name="Jedreck Acquissa" userId="2c0a51b5-c593-469c-ad77-d17122690429" providerId="ADAL" clId="{AFEAEFA0-403C-440B-959B-8C7E8BD718C7}" dt="2022-11-06T16:53:45.128" v="1244"/>
          <ac:picMkLst>
            <pc:docMk/>
            <pc:sldMk cId="3782830073" sldId="336"/>
            <ac:picMk id="18" creationId="{83518462-1D1B-B3BF-22A3-D12FEC187F1D}"/>
          </ac:picMkLst>
        </pc:picChg>
        <pc:picChg chg="mod">
          <ac:chgData name="Jedreck Acquissa" userId="2c0a51b5-c593-469c-ad77-d17122690429" providerId="ADAL" clId="{AFEAEFA0-403C-440B-959B-8C7E8BD718C7}" dt="2022-11-06T16:50:32.337" v="1191"/>
          <ac:picMkLst>
            <pc:docMk/>
            <pc:sldMk cId="3782830073" sldId="336"/>
            <ac:picMk id="19" creationId="{CA13B054-AD3B-939F-89EE-0ED7C1B1743A}"/>
          </ac:picMkLst>
        </pc:picChg>
        <pc:picChg chg="mod">
          <ac:chgData name="Jedreck Acquissa" userId="2c0a51b5-c593-469c-ad77-d17122690429" providerId="ADAL" clId="{AFEAEFA0-403C-440B-959B-8C7E8BD718C7}" dt="2022-11-06T16:52:13.486" v="1219" actId="1076"/>
          <ac:picMkLst>
            <pc:docMk/>
            <pc:sldMk cId="3782830073" sldId="336"/>
            <ac:picMk id="20" creationId="{DC605520-28E0-FE97-1082-92E64F820932}"/>
          </ac:picMkLst>
        </pc:picChg>
        <pc:picChg chg="mod">
          <ac:chgData name="Jedreck Acquissa" userId="2c0a51b5-c593-469c-ad77-d17122690429" providerId="ADAL" clId="{AFEAEFA0-403C-440B-959B-8C7E8BD718C7}" dt="2022-11-06T20:00:01.302" v="1686"/>
          <ac:picMkLst>
            <pc:docMk/>
            <pc:sldMk cId="3782830073" sldId="336"/>
            <ac:picMk id="34" creationId="{9942FA12-0AF7-E4A4-4EBF-A3E71F12B8EC}"/>
          </ac:picMkLst>
        </pc:picChg>
      </pc:sldChg>
      <pc:sldChg chg="del">
        <pc:chgData name="Jedreck Acquissa" userId="2c0a51b5-c593-469c-ad77-d17122690429" providerId="ADAL" clId="{AFEAEFA0-403C-440B-959B-8C7E8BD718C7}" dt="2022-11-05T17:00:26.255" v="52" actId="47"/>
        <pc:sldMkLst>
          <pc:docMk/>
          <pc:sldMk cId="3359519607" sldId="346"/>
        </pc:sldMkLst>
      </pc:sldChg>
      <pc:sldChg chg="del">
        <pc:chgData name="Jedreck Acquissa" userId="2c0a51b5-c593-469c-ad77-d17122690429" providerId="ADAL" clId="{AFEAEFA0-403C-440B-959B-8C7E8BD718C7}" dt="2022-11-05T17:00:27.094" v="53" actId="47"/>
        <pc:sldMkLst>
          <pc:docMk/>
          <pc:sldMk cId="1583997090" sldId="347"/>
        </pc:sldMkLst>
      </pc:sldChg>
      <pc:sldChg chg="del">
        <pc:chgData name="Jedreck Acquissa" userId="2c0a51b5-c593-469c-ad77-d17122690429" providerId="ADAL" clId="{AFEAEFA0-403C-440B-959B-8C7E8BD718C7}" dt="2022-11-05T16:56:10.321" v="31" actId="47"/>
        <pc:sldMkLst>
          <pc:docMk/>
          <pc:sldMk cId="1287287521" sldId="348"/>
        </pc:sldMkLst>
      </pc:sldChg>
      <pc:sldChg chg="addSp delSp modSp mod">
        <pc:chgData name="Jedreck Acquissa" userId="2c0a51b5-c593-469c-ad77-d17122690429" providerId="ADAL" clId="{AFEAEFA0-403C-440B-959B-8C7E8BD718C7}" dt="2022-11-06T17:36:59.282" v="1363" actId="20577"/>
        <pc:sldMkLst>
          <pc:docMk/>
          <pc:sldMk cId="4043506130" sldId="350"/>
        </pc:sldMkLst>
        <pc:spChg chg="mod">
          <ac:chgData name="Jedreck Acquissa" userId="2c0a51b5-c593-469c-ad77-d17122690429" providerId="ADAL" clId="{AFEAEFA0-403C-440B-959B-8C7E8BD718C7}" dt="2022-11-06T16:07:41.594" v="816" actId="6549"/>
          <ac:spMkLst>
            <pc:docMk/>
            <pc:sldMk cId="4043506130" sldId="350"/>
            <ac:spMk id="7" creationId="{581ED75F-C4DD-D58B-572C-0E31F9D9B2F3}"/>
          </ac:spMkLst>
        </pc:spChg>
        <pc:spChg chg="mod">
          <ac:chgData name="Jedreck Acquissa" userId="2c0a51b5-c593-469c-ad77-d17122690429" providerId="ADAL" clId="{AFEAEFA0-403C-440B-959B-8C7E8BD718C7}" dt="2022-11-06T17:36:59.282" v="1363" actId="20577"/>
          <ac:spMkLst>
            <pc:docMk/>
            <pc:sldMk cId="4043506130" sldId="350"/>
            <ac:spMk id="44" creationId="{85B11679-DA74-4FF4-AD56-631D74624548}"/>
          </ac:spMkLst>
        </pc:spChg>
        <pc:picChg chg="add mod">
          <ac:chgData name="Jedreck Acquissa" userId="2c0a51b5-c593-469c-ad77-d17122690429" providerId="ADAL" clId="{AFEAEFA0-403C-440B-959B-8C7E8BD718C7}" dt="2022-11-06T16:05:21.612" v="780" actId="1076"/>
          <ac:picMkLst>
            <pc:docMk/>
            <pc:sldMk cId="4043506130" sldId="350"/>
            <ac:picMk id="9" creationId="{862999A2-65CE-A362-FF39-B8C6FE4562AA}"/>
          </ac:picMkLst>
        </pc:picChg>
        <pc:picChg chg="add mod">
          <ac:chgData name="Jedreck Acquissa" userId="2c0a51b5-c593-469c-ad77-d17122690429" providerId="ADAL" clId="{AFEAEFA0-403C-440B-959B-8C7E8BD718C7}" dt="2022-11-06T16:05:04.373" v="779" actId="1076"/>
          <ac:picMkLst>
            <pc:docMk/>
            <pc:sldMk cId="4043506130" sldId="350"/>
            <ac:picMk id="10" creationId="{49D5D2F7-7483-F762-BC02-EBA11DAA68EC}"/>
          </ac:picMkLst>
        </pc:picChg>
        <pc:picChg chg="add del mod">
          <ac:chgData name="Jedreck Acquissa" userId="2c0a51b5-c593-469c-ad77-d17122690429" providerId="ADAL" clId="{AFEAEFA0-403C-440B-959B-8C7E8BD718C7}" dt="2022-11-06T16:04:43.997" v="775"/>
          <ac:picMkLst>
            <pc:docMk/>
            <pc:sldMk cId="4043506130" sldId="350"/>
            <ac:picMk id="11" creationId="{3B022B64-D028-18DF-5D37-1BAF0C414564}"/>
          </ac:picMkLst>
        </pc:picChg>
        <pc:picChg chg="del">
          <ac:chgData name="Jedreck Acquissa" userId="2c0a51b5-c593-469c-ad77-d17122690429" providerId="ADAL" clId="{AFEAEFA0-403C-440B-959B-8C7E8BD718C7}" dt="2022-11-06T16:02:48.782" v="752" actId="478"/>
          <ac:picMkLst>
            <pc:docMk/>
            <pc:sldMk cId="4043506130" sldId="350"/>
            <ac:picMk id="12" creationId="{84C3508A-50CE-CB87-61A6-862967CD0EB5}"/>
          </ac:picMkLst>
        </pc:picChg>
        <pc:picChg chg="add mod">
          <ac:chgData name="Jedreck Acquissa" userId="2c0a51b5-c593-469c-ad77-d17122690429" providerId="ADAL" clId="{AFEAEFA0-403C-440B-959B-8C7E8BD718C7}" dt="2022-11-06T16:34:41.480" v="1120" actId="1076"/>
          <ac:picMkLst>
            <pc:docMk/>
            <pc:sldMk cId="4043506130" sldId="350"/>
            <ac:picMk id="13" creationId="{84234B82-F462-D786-204F-5DE65E3F8A15}"/>
          </ac:picMkLst>
        </pc:picChg>
        <pc:picChg chg="add del mod">
          <ac:chgData name="Jedreck Acquissa" userId="2c0a51b5-c593-469c-ad77-d17122690429" providerId="ADAL" clId="{AFEAEFA0-403C-440B-959B-8C7E8BD718C7}" dt="2022-11-06T16:10:20.307" v="866" actId="478"/>
          <ac:picMkLst>
            <pc:docMk/>
            <pc:sldMk cId="4043506130" sldId="350"/>
            <ac:picMk id="14" creationId="{B074CD4A-45C8-AD69-11E7-CD29126FD393}"/>
          </ac:picMkLst>
        </pc:picChg>
        <pc:picChg chg="add del mod">
          <ac:chgData name="Jedreck Acquissa" userId="2c0a51b5-c593-469c-ad77-d17122690429" providerId="ADAL" clId="{AFEAEFA0-403C-440B-959B-8C7E8BD718C7}" dt="2022-11-06T16:10:22.602" v="867" actId="478"/>
          <ac:picMkLst>
            <pc:docMk/>
            <pc:sldMk cId="4043506130" sldId="350"/>
            <ac:picMk id="15" creationId="{7BBC3995-F5EC-60F6-AC44-0E9D047F5162}"/>
          </ac:picMkLst>
        </pc:picChg>
        <pc:picChg chg="add mod">
          <ac:chgData name="Jedreck Acquissa" userId="2c0a51b5-c593-469c-ad77-d17122690429" providerId="ADAL" clId="{AFEAEFA0-403C-440B-959B-8C7E8BD718C7}" dt="2022-11-06T16:07:57.865" v="818" actId="1076"/>
          <ac:picMkLst>
            <pc:docMk/>
            <pc:sldMk cId="4043506130" sldId="350"/>
            <ac:picMk id="16" creationId="{2BA183C4-E6BE-00DB-7A4D-C0D1B8759901}"/>
          </ac:picMkLst>
        </pc:picChg>
        <pc:picChg chg="add mod">
          <ac:chgData name="Jedreck Acquissa" userId="2c0a51b5-c593-469c-ad77-d17122690429" providerId="ADAL" clId="{AFEAEFA0-403C-440B-959B-8C7E8BD718C7}" dt="2022-11-06T16:08:09.637" v="820" actId="1076"/>
          <ac:picMkLst>
            <pc:docMk/>
            <pc:sldMk cId="4043506130" sldId="350"/>
            <ac:picMk id="17" creationId="{CCB5E4DB-0300-1753-3020-85FC21CC3135}"/>
          </ac:picMkLst>
        </pc:picChg>
        <pc:picChg chg="add mod">
          <ac:chgData name="Jedreck Acquissa" userId="2c0a51b5-c593-469c-ad77-d17122690429" providerId="ADAL" clId="{AFEAEFA0-403C-440B-959B-8C7E8BD718C7}" dt="2022-11-06T16:08:40.432" v="825" actId="1076"/>
          <ac:picMkLst>
            <pc:docMk/>
            <pc:sldMk cId="4043506130" sldId="350"/>
            <ac:picMk id="18" creationId="{9A70A8E6-7457-00A9-C813-B07E90DF2141}"/>
          </ac:picMkLst>
        </pc:picChg>
        <pc:picChg chg="add mod">
          <ac:chgData name="Jedreck Acquissa" userId="2c0a51b5-c593-469c-ad77-d17122690429" providerId="ADAL" clId="{AFEAEFA0-403C-440B-959B-8C7E8BD718C7}" dt="2022-11-06T16:08:50.149" v="827" actId="1076"/>
          <ac:picMkLst>
            <pc:docMk/>
            <pc:sldMk cId="4043506130" sldId="350"/>
            <ac:picMk id="19" creationId="{24D6F62A-53CE-A979-1575-42FF7A3E4D58}"/>
          </ac:picMkLst>
        </pc:picChg>
        <pc:picChg chg="add mod">
          <ac:chgData name="Jedreck Acquissa" userId="2c0a51b5-c593-469c-ad77-d17122690429" providerId="ADAL" clId="{AFEAEFA0-403C-440B-959B-8C7E8BD718C7}" dt="2022-11-06T16:09:14.740" v="831" actId="1076"/>
          <ac:picMkLst>
            <pc:docMk/>
            <pc:sldMk cId="4043506130" sldId="350"/>
            <ac:picMk id="20" creationId="{1539D32A-EBEF-6AA2-B8CF-443F9827016D}"/>
          </ac:picMkLst>
        </pc:picChg>
        <pc:picChg chg="add mod">
          <ac:chgData name="Jedreck Acquissa" userId="2c0a51b5-c593-469c-ad77-d17122690429" providerId="ADAL" clId="{AFEAEFA0-403C-440B-959B-8C7E8BD718C7}" dt="2022-11-06T16:09:23.746" v="833" actId="1076"/>
          <ac:picMkLst>
            <pc:docMk/>
            <pc:sldMk cId="4043506130" sldId="350"/>
            <ac:picMk id="21" creationId="{8F97B9C1-F3A5-3525-E360-46B2E6FBCC7A}"/>
          </ac:picMkLst>
        </pc:picChg>
        <pc:picChg chg="add mod">
          <ac:chgData name="Jedreck Acquissa" userId="2c0a51b5-c593-469c-ad77-d17122690429" providerId="ADAL" clId="{AFEAEFA0-403C-440B-959B-8C7E8BD718C7}" dt="2022-11-06T16:09:38.049" v="837" actId="1076"/>
          <ac:picMkLst>
            <pc:docMk/>
            <pc:sldMk cId="4043506130" sldId="350"/>
            <ac:picMk id="22" creationId="{4F47CE14-D0FC-2D65-ACE8-3655451425E9}"/>
          </ac:picMkLst>
        </pc:picChg>
        <pc:picChg chg="add mod">
          <ac:chgData name="Jedreck Acquissa" userId="2c0a51b5-c593-469c-ad77-d17122690429" providerId="ADAL" clId="{AFEAEFA0-403C-440B-959B-8C7E8BD718C7}" dt="2022-11-06T16:09:47.818" v="839" actId="1076"/>
          <ac:picMkLst>
            <pc:docMk/>
            <pc:sldMk cId="4043506130" sldId="350"/>
            <ac:picMk id="23" creationId="{FCB8860D-A7C2-E76F-2113-8DBD4E652295}"/>
          </ac:picMkLst>
        </pc:picChg>
        <pc:picChg chg="add mod">
          <ac:chgData name="Jedreck Acquissa" userId="2c0a51b5-c593-469c-ad77-d17122690429" providerId="ADAL" clId="{AFEAEFA0-403C-440B-959B-8C7E8BD718C7}" dt="2022-11-06T16:34:59.947" v="1121" actId="1076"/>
          <ac:picMkLst>
            <pc:docMk/>
            <pc:sldMk cId="4043506130" sldId="350"/>
            <ac:picMk id="25" creationId="{6B283CC8-3FFF-EB33-CF9A-FB9CA39C3312}"/>
          </ac:picMkLst>
        </pc:picChg>
      </pc:sldChg>
      <pc:sldChg chg="modSp mod">
        <pc:chgData name="Jedreck Acquissa" userId="2c0a51b5-c593-469c-ad77-d17122690429" providerId="ADAL" clId="{AFEAEFA0-403C-440B-959B-8C7E8BD718C7}" dt="2023-01-24T21:49:39.161" v="1693" actId="20577"/>
        <pc:sldMkLst>
          <pc:docMk/>
          <pc:sldMk cId="1263481632" sldId="351"/>
        </pc:sldMkLst>
        <pc:spChg chg="mod">
          <ac:chgData name="Jedreck Acquissa" userId="2c0a51b5-c593-469c-ad77-d17122690429" providerId="ADAL" clId="{AFEAEFA0-403C-440B-959B-8C7E8BD718C7}" dt="2022-11-06T17:12:05.564" v="1325" actId="20577"/>
          <ac:spMkLst>
            <pc:docMk/>
            <pc:sldMk cId="1263481632" sldId="351"/>
            <ac:spMk id="4" creationId="{905959F4-7A7F-47AB-B339-AF4FE856EF0A}"/>
          </ac:spMkLst>
        </pc:spChg>
        <pc:spChg chg="mod">
          <ac:chgData name="Jedreck Acquissa" userId="2c0a51b5-c593-469c-ad77-d17122690429" providerId="ADAL" clId="{AFEAEFA0-403C-440B-959B-8C7E8BD718C7}" dt="2023-01-24T21:49:39.161" v="1693" actId="20577"/>
          <ac:spMkLst>
            <pc:docMk/>
            <pc:sldMk cId="1263481632" sldId="351"/>
            <ac:spMk id="11" creationId="{AB48AF38-F63C-9E7C-3ABA-952D41A6132D}"/>
          </ac:spMkLst>
        </pc:spChg>
      </pc:sldChg>
      <pc:sldChg chg="addSp delSp modSp del mod ord">
        <pc:chgData name="Jedreck Acquissa" userId="2c0a51b5-c593-469c-ad77-d17122690429" providerId="ADAL" clId="{AFEAEFA0-403C-440B-959B-8C7E8BD718C7}" dt="2022-11-06T16:42:54.187" v="1125" actId="47"/>
        <pc:sldMkLst>
          <pc:docMk/>
          <pc:sldMk cId="2567284219" sldId="352"/>
        </pc:sldMkLst>
        <pc:spChg chg="mod">
          <ac:chgData name="Jedreck Acquissa" userId="2c0a51b5-c593-469c-ad77-d17122690429" providerId="ADAL" clId="{AFEAEFA0-403C-440B-959B-8C7E8BD718C7}" dt="2022-11-05T17:26:46.208" v="647" actId="20577"/>
          <ac:spMkLst>
            <pc:docMk/>
            <pc:sldMk cId="2567284219" sldId="352"/>
            <ac:spMk id="2" creationId="{61E709B1-AAF6-936B-E585-A93F60958494}"/>
          </ac:spMkLst>
        </pc:spChg>
        <pc:spChg chg="del mod">
          <ac:chgData name="Jedreck Acquissa" userId="2c0a51b5-c593-469c-ad77-d17122690429" providerId="ADAL" clId="{AFEAEFA0-403C-440B-959B-8C7E8BD718C7}" dt="2022-11-05T17:04:44.177" v="109" actId="478"/>
          <ac:spMkLst>
            <pc:docMk/>
            <pc:sldMk cId="2567284219" sldId="352"/>
            <ac:spMk id="7" creationId="{581ED75F-C4DD-D58B-572C-0E31F9D9B2F3}"/>
          </ac:spMkLst>
        </pc:spChg>
        <pc:spChg chg="add del mod">
          <ac:chgData name="Jedreck Acquissa" userId="2c0a51b5-c593-469c-ad77-d17122690429" providerId="ADAL" clId="{AFEAEFA0-403C-440B-959B-8C7E8BD718C7}" dt="2022-11-05T17:04:52" v="111" actId="478"/>
          <ac:spMkLst>
            <pc:docMk/>
            <pc:sldMk cId="2567284219" sldId="352"/>
            <ac:spMk id="9" creationId="{9D99D674-BB54-6CCC-775E-0657BB1AB395}"/>
          </ac:spMkLst>
        </pc:spChg>
        <pc:spChg chg="del">
          <ac:chgData name="Jedreck Acquissa" userId="2c0a51b5-c593-469c-ad77-d17122690429" providerId="ADAL" clId="{AFEAEFA0-403C-440B-959B-8C7E8BD718C7}" dt="2022-11-05T17:04:46.010" v="110" actId="478"/>
          <ac:spMkLst>
            <pc:docMk/>
            <pc:sldMk cId="2567284219" sldId="352"/>
            <ac:spMk id="44" creationId="{85B11679-DA74-4FF4-AD56-631D74624548}"/>
          </ac:spMkLst>
        </pc:spChg>
      </pc:sldChg>
      <pc:sldChg chg="modSp add mod ord">
        <pc:chgData name="Jedreck Acquissa" userId="2c0a51b5-c593-469c-ad77-d17122690429" providerId="ADAL" clId="{AFEAEFA0-403C-440B-959B-8C7E8BD718C7}" dt="2022-11-06T16:50:44.070" v="1193"/>
        <pc:sldMkLst>
          <pc:docMk/>
          <pc:sldMk cId="491605817" sldId="353"/>
        </pc:sldMkLst>
        <pc:spChg chg="mod">
          <ac:chgData name="Jedreck Acquissa" userId="2c0a51b5-c593-469c-ad77-d17122690429" providerId="ADAL" clId="{AFEAEFA0-403C-440B-959B-8C7E8BD718C7}" dt="2022-11-05T16:59:08.169" v="49" actId="20577"/>
          <ac:spMkLst>
            <pc:docMk/>
            <pc:sldMk cId="491605817" sldId="353"/>
            <ac:spMk id="2" creationId="{0F1344F6-AF61-CAEF-5CAA-9543C99C3EC1}"/>
          </ac:spMkLst>
        </pc:spChg>
      </pc:sldChg>
      <pc:sldChg chg="modSp add mod">
        <pc:chgData name="Jedreck Acquissa" userId="2c0a51b5-c593-469c-ad77-d17122690429" providerId="ADAL" clId="{AFEAEFA0-403C-440B-959B-8C7E8BD718C7}" dt="2022-11-05T17:01:45.196" v="85" actId="20577"/>
        <pc:sldMkLst>
          <pc:docMk/>
          <pc:sldMk cId="267110081" sldId="354"/>
        </pc:sldMkLst>
        <pc:spChg chg="mod">
          <ac:chgData name="Jedreck Acquissa" userId="2c0a51b5-c593-469c-ad77-d17122690429" providerId="ADAL" clId="{AFEAEFA0-403C-440B-959B-8C7E8BD718C7}" dt="2022-11-05T17:01:45.196" v="85" actId="20577"/>
          <ac:spMkLst>
            <pc:docMk/>
            <pc:sldMk cId="267110081" sldId="354"/>
            <ac:spMk id="2" creationId="{0F1344F6-AF61-CAEF-5CAA-9543C99C3EC1}"/>
          </ac:spMkLst>
        </pc:spChg>
      </pc:sldChg>
      <pc:sldChg chg="modSp add mod ord">
        <pc:chgData name="Jedreck Acquissa" userId="2c0a51b5-c593-469c-ad77-d17122690429" providerId="ADAL" clId="{AFEAEFA0-403C-440B-959B-8C7E8BD718C7}" dt="2022-11-05T17:02:28.834" v="107"/>
        <pc:sldMkLst>
          <pc:docMk/>
          <pc:sldMk cId="927915386" sldId="355"/>
        </pc:sldMkLst>
        <pc:spChg chg="mod">
          <ac:chgData name="Jedreck Acquissa" userId="2c0a51b5-c593-469c-ad77-d17122690429" providerId="ADAL" clId="{AFEAEFA0-403C-440B-959B-8C7E8BD718C7}" dt="2022-11-05T17:02:08.235" v="105" actId="20577"/>
          <ac:spMkLst>
            <pc:docMk/>
            <pc:sldMk cId="927915386" sldId="355"/>
            <ac:spMk id="2" creationId="{0F1344F6-AF61-CAEF-5CAA-9543C99C3EC1}"/>
          </ac:spMkLst>
        </pc:spChg>
      </pc:sldChg>
      <pc:sldChg chg="addSp delSp modSp add mod ord">
        <pc:chgData name="Jedreck Acquissa" userId="2c0a51b5-c593-469c-ad77-d17122690429" providerId="ADAL" clId="{AFEAEFA0-403C-440B-959B-8C7E8BD718C7}" dt="2022-11-05T17:10:49.114" v="237"/>
        <pc:sldMkLst>
          <pc:docMk/>
          <pc:sldMk cId="1005526298" sldId="356"/>
        </pc:sldMkLst>
        <pc:spChg chg="mod">
          <ac:chgData name="Jedreck Acquissa" userId="2c0a51b5-c593-469c-ad77-d17122690429" providerId="ADAL" clId="{AFEAEFA0-403C-440B-959B-8C7E8BD718C7}" dt="2022-11-05T17:08:59.877" v="233" actId="20577"/>
          <ac:spMkLst>
            <pc:docMk/>
            <pc:sldMk cId="1005526298" sldId="356"/>
            <ac:spMk id="2" creationId="{61E709B1-AAF6-936B-E585-A93F60958494}"/>
          </ac:spMkLst>
        </pc:spChg>
        <pc:graphicFrameChg chg="add del mod modGraphic">
          <ac:chgData name="Jedreck Acquissa" userId="2c0a51b5-c593-469c-ad77-d17122690429" providerId="ADAL" clId="{AFEAEFA0-403C-440B-959B-8C7E8BD718C7}" dt="2022-11-05T17:10:49.114" v="237"/>
          <ac:graphicFrameMkLst>
            <pc:docMk/>
            <pc:sldMk cId="1005526298" sldId="356"/>
            <ac:graphicFrameMk id="7" creationId="{DFAAB0B3-1F3D-ECCF-A8B8-C6A317B08F80}"/>
          </ac:graphicFrameMkLst>
        </pc:graphicFrameChg>
      </pc:sldChg>
      <pc:sldChg chg="modSp add mod ord">
        <pc:chgData name="Jedreck Acquissa" userId="2c0a51b5-c593-469c-ad77-d17122690429" providerId="ADAL" clId="{AFEAEFA0-403C-440B-959B-8C7E8BD718C7}" dt="2022-11-05T17:14:22.801" v="307" actId="27636"/>
        <pc:sldMkLst>
          <pc:docMk/>
          <pc:sldMk cId="3963110521" sldId="357"/>
        </pc:sldMkLst>
        <pc:spChg chg="mod">
          <ac:chgData name="Jedreck Acquissa" userId="2c0a51b5-c593-469c-ad77-d17122690429" providerId="ADAL" clId="{AFEAEFA0-403C-440B-959B-8C7E8BD718C7}" dt="2022-11-05T17:14:22.801" v="307" actId="27636"/>
          <ac:spMkLst>
            <pc:docMk/>
            <pc:sldMk cId="3963110521" sldId="357"/>
            <ac:spMk id="2" creationId="{61E709B1-AAF6-936B-E585-A93F60958494}"/>
          </ac:spMkLst>
        </pc:spChg>
      </pc:sldChg>
      <pc:sldChg chg="modSp add mod ord">
        <pc:chgData name="Jedreck Acquissa" userId="2c0a51b5-c593-469c-ad77-d17122690429" providerId="ADAL" clId="{AFEAEFA0-403C-440B-959B-8C7E8BD718C7}" dt="2022-11-05T17:15:31.298" v="344" actId="20577"/>
        <pc:sldMkLst>
          <pc:docMk/>
          <pc:sldMk cId="1097725090" sldId="358"/>
        </pc:sldMkLst>
        <pc:spChg chg="mod">
          <ac:chgData name="Jedreck Acquissa" userId="2c0a51b5-c593-469c-ad77-d17122690429" providerId="ADAL" clId="{AFEAEFA0-403C-440B-959B-8C7E8BD718C7}" dt="2022-11-05T17:15:31.298" v="344" actId="20577"/>
          <ac:spMkLst>
            <pc:docMk/>
            <pc:sldMk cId="1097725090" sldId="358"/>
            <ac:spMk id="2" creationId="{61E709B1-AAF6-936B-E585-A93F60958494}"/>
          </ac:spMkLst>
        </pc:spChg>
      </pc:sldChg>
      <pc:sldChg chg="modSp add mod ord">
        <pc:chgData name="Jedreck Acquissa" userId="2c0a51b5-c593-469c-ad77-d17122690429" providerId="ADAL" clId="{AFEAEFA0-403C-440B-959B-8C7E8BD718C7}" dt="2022-11-05T17:16:11.356" v="372"/>
        <pc:sldMkLst>
          <pc:docMk/>
          <pc:sldMk cId="507456230" sldId="359"/>
        </pc:sldMkLst>
        <pc:spChg chg="mod">
          <ac:chgData name="Jedreck Acquissa" userId="2c0a51b5-c593-469c-ad77-d17122690429" providerId="ADAL" clId="{AFEAEFA0-403C-440B-959B-8C7E8BD718C7}" dt="2022-11-05T17:15:51.477" v="356" actId="27636"/>
          <ac:spMkLst>
            <pc:docMk/>
            <pc:sldMk cId="507456230" sldId="359"/>
            <ac:spMk id="2" creationId="{61E709B1-AAF6-936B-E585-A93F60958494}"/>
          </ac:spMkLst>
        </pc:spChg>
      </pc:sldChg>
      <pc:sldChg chg="modSp add mod ord">
        <pc:chgData name="Jedreck Acquissa" userId="2c0a51b5-c593-469c-ad77-d17122690429" providerId="ADAL" clId="{AFEAEFA0-403C-440B-959B-8C7E8BD718C7}" dt="2022-11-06T17:47:42.878" v="1377" actId="255"/>
        <pc:sldMkLst>
          <pc:docMk/>
          <pc:sldMk cId="1710463121" sldId="360"/>
        </pc:sldMkLst>
        <pc:spChg chg="mod">
          <ac:chgData name="Jedreck Acquissa" userId="2c0a51b5-c593-469c-ad77-d17122690429" providerId="ADAL" clId="{AFEAEFA0-403C-440B-959B-8C7E8BD718C7}" dt="2022-11-06T17:47:42.878" v="1377" actId="255"/>
          <ac:spMkLst>
            <pc:docMk/>
            <pc:sldMk cId="1710463121" sldId="360"/>
            <ac:spMk id="2" creationId="{61E709B1-AAF6-936B-E585-A93F60958494}"/>
          </ac:spMkLst>
        </pc:spChg>
      </pc:sldChg>
      <pc:sldChg chg="modSp add mod ord">
        <pc:chgData name="Jedreck Acquissa" userId="2c0a51b5-c593-469c-ad77-d17122690429" providerId="ADAL" clId="{AFEAEFA0-403C-440B-959B-8C7E8BD718C7}" dt="2022-11-05T17:17:34.407" v="415" actId="13926"/>
        <pc:sldMkLst>
          <pc:docMk/>
          <pc:sldMk cId="1468852963" sldId="361"/>
        </pc:sldMkLst>
        <pc:spChg chg="mod">
          <ac:chgData name="Jedreck Acquissa" userId="2c0a51b5-c593-469c-ad77-d17122690429" providerId="ADAL" clId="{AFEAEFA0-403C-440B-959B-8C7E8BD718C7}" dt="2022-11-05T17:17:34.407" v="415" actId="13926"/>
          <ac:spMkLst>
            <pc:docMk/>
            <pc:sldMk cId="1468852963" sldId="361"/>
            <ac:spMk id="2" creationId="{61E709B1-AAF6-936B-E585-A93F60958494}"/>
          </ac:spMkLst>
        </pc:spChg>
      </pc:sldChg>
      <pc:sldChg chg="add">
        <pc:chgData name="Jedreck Acquissa" userId="2c0a51b5-c593-469c-ad77-d17122690429" providerId="ADAL" clId="{AFEAEFA0-403C-440B-959B-8C7E8BD718C7}" dt="2022-11-05T17:18:19.681" v="416" actId="2890"/>
        <pc:sldMkLst>
          <pc:docMk/>
          <pc:sldMk cId="3498746482" sldId="362"/>
        </pc:sldMkLst>
      </pc:sldChg>
      <pc:sldChg chg="modSp add mod ord">
        <pc:chgData name="Jedreck Acquissa" userId="2c0a51b5-c593-469c-ad77-d17122690429" providerId="ADAL" clId="{AFEAEFA0-403C-440B-959B-8C7E8BD718C7}" dt="2022-11-05T17:19:31.332" v="463" actId="27636"/>
        <pc:sldMkLst>
          <pc:docMk/>
          <pc:sldMk cId="1576179006" sldId="363"/>
        </pc:sldMkLst>
        <pc:spChg chg="mod">
          <ac:chgData name="Jedreck Acquissa" userId="2c0a51b5-c593-469c-ad77-d17122690429" providerId="ADAL" clId="{AFEAEFA0-403C-440B-959B-8C7E8BD718C7}" dt="2022-11-05T17:19:31.332" v="463" actId="27636"/>
          <ac:spMkLst>
            <pc:docMk/>
            <pc:sldMk cId="1576179006" sldId="363"/>
            <ac:spMk id="2" creationId="{61E709B1-AAF6-936B-E585-A93F60958494}"/>
          </ac:spMkLst>
        </pc:spChg>
      </pc:sldChg>
      <pc:sldChg chg="modSp mod">
        <pc:chgData name="Jedreck Acquissa" userId="2c0a51b5-c593-469c-ad77-d17122690429" providerId="ADAL" clId="{AFEAEFA0-403C-440B-959B-8C7E8BD718C7}" dt="2022-11-06T17:12:13.888" v="1326" actId="20577"/>
        <pc:sldMkLst>
          <pc:docMk/>
          <pc:sldMk cId="542544976" sldId="364"/>
        </pc:sldMkLst>
        <pc:spChg chg="mod">
          <ac:chgData name="Jedreck Acquissa" userId="2c0a51b5-c593-469c-ad77-d17122690429" providerId="ADAL" clId="{AFEAEFA0-403C-440B-959B-8C7E8BD718C7}" dt="2022-11-06T17:12:13.888" v="1326" actId="20577"/>
          <ac:spMkLst>
            <pc:docMk/>
            <pc:sldMk cId="542544976" sldId="364"/>
            <ac:spMk id="7" creationId="{F8F47F16-1157-6E4F-23A4-7634ED3D2C88}"/>
          </ac:spMkLst>
        </pc:spChg>
      </pc:sldChg>
      <pc:sldChg chg="modSp add mod ord">
        <pc:chgData name="Jedreck Acquissa" userId="2c0a51b5-c593-469c-ad77-d17122690429" providerId="ADAL" clId="{AFEAEFA0-403C-440B-959B-8C7E8BD718C7}" dt="2022-11-05T17:23:45.321" v="484" actId="20577"/>
        <pc:sldMkLst>
          <pc:docMk/>
          <pc:sldMk cId="3616885107" sldId="365"/>
        </pc:sldMkLst>
        <pc:spChg chg="mod">
          <ac:chgData name="Jedreck Acquissa" userId="2c0a51b5-c593-469c-ad77-d17122690429" providerId="ADAL" clId="{AFEAEFA0-403C-440B-959B-8C7E8BD718C7}" dt="2022-11-05T17:23:45.321" v="484" actId="20577"/>
          <ac:spMkLst>
            <pc:docMk/>
            <pc:sldMk cId="3616885107" sldId="365"/>
            <ac:spMk id="2" creationId="{61E709B1-AAF6-936B-E585-A93F60958494}"/>
          </ac:spMkLst>
        </pc:spChg>
      </pc:sldChg>
      <pc:sldChg chg="modSp add mod">
        <pc:chgData name="Jedreck Acquissa" userId="2c0a51b5-c593-469c-ad77-d17122690429" providerId="ADAL" clId="{AFEAEFA0-403C-440B-959B-8C7E8BD718C7}" dt="2022-11-05T17:23:57.353" v="495" actId="20577"/>
        <pc:sldMkLst>
          <pc:docMk/>
          <pc:sldMk cId="2008888085" sldId="366"/>
        </pc:sldMkLst>
        <pc:spChg chg="mod">
          <ac:chgData name="Jedreck Acquissa" userId="2c0a51b5-c593-469c-ad77-d17122690429" providerId="ADAL" clId="{AFEAEFA0-403C-440B-959B-8C7E8BD718C7}" dt="2022-11-05T17:23:57.353" v="495" actId="20577"/>
          <ac:spMkLst>
            <pc:docMk/>
            <pc:sldMk cId="2008888085" sldId="366"/>
            <ac:spMk id="2" creationId="{61E709B1-AAF6-936B-E585-A93F60958494}"/>
          </ac:spMkLst>
        </pc:spChg>
      </pc:sldChg>
      <pc:sldChg chg="modSp add mod">
        <pc:chgData name="Jedreck Acquissa" userId="2c0a51b5-c593-469c-ad77-d17122690429" providerId="ADAL" clId="{AFEAEFA0-403C-440B-959B-8C7E8BD718C7}" dt="2022-11-05T17:24:13.748" v="527" actId="27636"/>
        <pc:sldMkLst>
          <pc:docMk/>
          <pc:sldMk cId="2730271471" sldId="367"/>
        </pc:sldMkLst>
        <pc:spChg chg="mod">
          <ac:chgData name="Jedreck Acquissa" userId="2c0a51b5-c593-469c-ad77-d17122690429" providerId="ADAL" clId="{AFEAEFA0-403C-440B-959B-8C7E8BD718C7}" dt="2022-11-05T17:24:13.748" v="527" actId="27636"/>
          <ac:spMkLst>
            <pc:docMk/>
            <pc:sldMk cId="2730271471" sldId="367"/>
            <ac:spMk id="2" creationId="{61E709B1-AAF6-936B-E585-A93F60958494}"/>
          </ac:spMkLst>
        </pc:spChg>
      </pc:sldChg>
      <pc:sldChg chg="modSp add mod">
        <pc:chgData name="Jedreck Acquissa" userId="2c0a51b5-c593-469c-ad77-d17122690429" providerId="ADAL" clId="{AFEAEFA0-403C-440B-959B-8C7E8BD718C7}" dt="2022-11-05T17:24:20.439" v="530" actId="20577"/>
        <pc:sldMkLst>
          <pc:docMk/>
          <pc:sldMk cId="1037318668" sldId="368"/>
        </pc:sldMkLst>
        <pc:spChg chg="mod">
          <ac:chgData name="Jedreck Acquissa" userId="2c0a51b5-c593-469c-ad77-d17122690429" providerId="ADAL" clId="{AFEAEFA0-403C-440B-959B-8C7E8BD718C7}" dt="2022-11-05T17:24:20.439" v="530" actId="20577"/>
          <ac:spMkLst>
            <pc:docMk/>
            <pc:sldMk cId="1037318668" sldId="368"/>
            <ac:spMk id="2" creationId="{61E709B1-AAF6-936B-E585-A93F60958494}"/>
          </ac:spMkLst>
        </pc:spChg>
      </pc:sldChg>
      <pc:sldChg chg="modSp add mod">
        <pc:chgData name="Jedreck Acquissa" userId="2c0a51b5-c593-469c-ad77-d17122690429" providerId="ADAL" clId="{AFEAEFA0-403C-440B-959B-8C7E8BD718C7}" dt="2022-11-05T17:24:34.836" v="539" actId="20577"/>
        <pc:sldMkLst>
          <pc:docMk/>
          <pc:sldMk cId="2681333372" sldId="369"/>
        </pc:sldMkLst>
        <pc:spChg chg="mod">
          <ac:chgData name="Jedreck Acquissa" userId="2c0a51b5-c593-469c-ad77-d17122690429" providerId="ADAL" clId="{AFEAEFA0-403C-440B-959B-8C7E8BD718C7}" dt="2022-11-05T17:24:34.836" v="539" actId="20577"/>
          <ac:spMkLst>
            <pc:docMk/>
            <pc:sldMk cId="2681333372" sldId="369"/>
            <ac:spMk id="2" creationId="{61E709B1-AAF6-936B-E585-A93F60958494}"/>
          </ac:spMkLst>
        </pc:spChg>
      </pc:sldChg>
      <pc:sldChg chg="modSp add mod replId">
        <pc:chgData name="Jedreck Acquissa" userId="2c0a51b5-c593-469c-ad77-d17122690429" providerId="ADAL" clId="{AFEAEFA0-403C-440B-959B-8C7E8BD718C7}" dt="2022-11-05T17:24:42.295" v="547" actId="20577"/>
        <pc:sldMkLst>
          <pc:docMk/>
          <pc:sldMk cId="1280362751" sldId="370"/>
        </pc:sldMkLst>
        <pc:spChg chg="mod">
          <ac:chgData name="Jedreck Acquissa" userId="2c0a51b5-c593-469c-ad77-d17122690429" providerId="ADAL" clId="{AFEAEFA0-403C-440B-959B-8C7E8BD718C7}" dt="2022-11-05T17:24:42.295" v="547" actId="20577"/>
          <ac:spMkLst>
            <pc:docMk/>
            <pc:sldMk cId="1280362751" sldId="370"/>
            <ac:spMk id="2" creationId="{61E709B1-AAF6-936B-E585-A93F60958494}"/>
          </ac:spMkLst>
        </pc:spChg>
      </pc:sldChg>
      <pc:sldChg chg="addSp delSp modSp add mod ord">
        <pc:chgData name="Jedreck Acquissa" userId="2c0a51b5-c593-469c-ad77-d17122690429" providerId="ADAL" clId="{AFEAEFA0-403C-440B-959B-8C7E8BD718C7}" dt="2022-11-05T17:25:18.613" v="586" actId="478"/>
        <pc:sldMkLst>
          <pc:docMk/>
          <pc:sldMk cId="1435759974" sldId="371"/>
        </pc:sldMkLst>
        <pc:spChg chg="mod">
          <ac:chgData name="Jedreck Acquissa" userId="2c0a51b5-c593-469c-ad77-d17122690429" providerId="ADAL" clId="{AFEAEFA0-403C-440B-959B-8C7E8BD718C7}" dt="2022-11-05T17:25:09.348" v="584" actId="20577"/>
          <ac:spMkLst>
            <pc:docMk/>
            <pc:sldMk cId="1435759974" sldId="371"/>
            <ac:spMk id="2" creationId="{61E709B1-AAF6-936B-E585-A93F60958494}"/>
          </ac:spMkLst>
        </pc:spChg>
        <pc:graphicFrameChg chg="add del mod">
          <ac:chgData name="Jedreck Acquissa" userId="2c0a51b5-c593-469c-ad77-d17122690429" providerId="ADAL" clId="{AFEAEFA0-403C-440B-959B-8C7E8BD718C7}" dt="2022-11-05T17:25:18.613" v="586" actId="478"/>
          <ac:graphicFrameMkLst>
            <pc:docMk/>
            <pc:sldMk cId="1435759974" sldId="371"/>
            <ac:graphicFrameMk id="7" creationId="{607E6851-BDF1-AA8C-9770-463A1590331D}"/>
          </ac:graphicFrameMkLst>
        </pc:graphicFrameChg>
      </pc:sldChg>
      <pc:sldChg chg="modSp add mod ord">
        <pc:chgData name="Jedreck Acquissa" userId="2c0a51b5-c593-469c-ad77-d17122690429" providerId="ADAL" clId="{AFEAEFA0-403C-440B-959B-8C7E8BD718C7}" dt="2022-11-05T17:25:33.136" v="597" actId="20577"/>
        <pc:sldMkLst>
          <pc:docMk/>
          <pc:sldMk cId="528063357" sldId="372"/>
        </pc:sldMkLst>
        <pc:spChg chg="mod">
          <ac:chgData name="Jedreck Acquissa" userId="2c0a51b5-c593-469c-ad77-d17122690429" providerId="ADAL" clId="{AFEAEFA0-403C-440B-959B-8C7E8BD718C7}" dt="2022-11-05T17:25:33.136" v="597" actId="20577"/>
          <ac:spMkLst>
            <pc:docMk/>
            <pc:sldMk cId="528063357" sldId="372"/>
            <ac:spMk id="2" creationId="{61E709B1-AAF6-936B-E585-A93F60958494}"/>
          </ac:spMkLst>
        </pc:spChg>
      </pc:sldChg>
      <pc:sldChg chg="modSp add mod ord">
        <pc:chgData name="Jedreck Acquissa" userId="2c0a51b5-c593-469c-ad77-d17122690429" providerId="ADAL" clId="{AFEAEFA0-403C-440B-959B-8C7E8BD718C7}" dt="2022-11-05T17:26:07.861" v="611" actId="20577"/>
        <pc:sldMkLst>
          <pc:docMk/>
          <pc:sldMk cId="3129712117" sldId="373"/>
        </pc:sldMkLst>
        <pc:spChg chg="mod">
          <ac:chgData name="Jedreck Acquissa" userId="2c0a51b5-c593-469c-ad77-d17122690429" providerId="ADAL" clId="{AFEAEFA0-403C-440B-959B-8C7E8BD718C7}" dt="2022-11-05T17:26:07.861" v="611" actId="20577"/>
          <ac:spMkLst>
            <pc:docMk/>
            <pc:sldMk cId="3129712117" sldId="373"/>
            <ac:spMk id="2" creationId="{0F1344F6-AF61-CAEF-5CAA-9543C99C3EC1}"/>
          </ac:spMkLst>
        </pc:spChg>
      </pc:sldChg>
      <pc:sldChg chg="modSp add del mod ord">
        <pc:chgData name="Jedreck Acquissa" userId="2c0a51b5-c593-469c-ad77-d17122690429" providerId="ADAL" clId="{AFEAEFA0-403C-440B-959B-8C7E8BD718C7}" dt="2022-11-06T16:42:48.290" v="1124" actId="47"/>
        <pc:sldMkLst>
          <pc:docMk/>
          <pc:sldMk cId="1953754092" sldId="374"/>
        </pc:sldMkLst>
        <pc:spChg chg="mod">
          <ac:chgData name="Jedreck Acquissa" userId="2c0a51b5-c593-469c-ad77-d17122690429" providerId="ADAL" clId="{AFEAEFA0-403C-440B-959B-8C7E8BD718C7}" dt="2022-11-06T16:22:45.259" v="1007" actId="20577"/>
          <ac:spMkLst>
            <pc:docMk/>
            <pc:sldMk cId="1953754092" sldId="374"/>
            <ac:spMk id="2" creationId="{61E709B1-AAF6-936B-E585-A93F60958494}"/>
          </ac:spMkLst>
        </pc:spChg>
      </pc:sldChg>
      <pc:sldChg chg="addSp delSp modSp add mod ord">
        <pc:chgData name="Jedreck Acquissa" userId="2c0a51b5-c593-469c-ad77-d17122690429" providerId="ADAL" clId="{AFEAEFA0-403C-440B-959B-8C7E8BD718C7}" dt="2022-11-05T17:34:59.904" v="749" actId="208"/>
        <pc:sldMkLst>
          <pc:docMk/>
          <pc:sldMk cId="1601576443" sldId="375"/>
        </pc:sldMkLst>
        <pc:spChg chg="mod ord">
          <ac:chgData name="Jedreck Acquissa" userId="2c0a51b5-c593-469c-ad77-d17122690429" providerId="ADAL" clId="{AFEAEFA0-403C-440B-959B-8C7E8BD718C7}" dt="2022-11-05T17:32:43.054" v="712" actId="14100"/>
          <ac:spMkLst>
            <pc:docMk/>
            <pc:sldMk cId="1601576443" sldId="375"/>
            <ac:spMk id="2" creationId="{61E709B1-AAF6-936B-E585-A93F60958494}"/>
          </ac:spMkLst>
        </pc:spChg>
        <pc:spChg chg="del">
          <ac:chgData name="Jedreck Acquissa" userId="2c0a51b5-c593-469c-ad77-d17122690429" providerId="ADAL" clId="{AFEAEFA0-403C-440B-959B-8C7E8BD718C7}" dt="2022-11-05T17:29:56.365" v="690" actId="478"/>
          <ac:spMkLst>
            <pc:docMk/>
            <pc:sldMk cId="1601576443" sldId="375"/>
            <ac:spMk id="4" creationId="{905959F4-7A7F-47AB-B339-AF4FE856EF0A}"/>
          </ac:spMkLst>
        </pc:spChg>
        <pc:spChg chg="ord">
          <ac:chgData name="Jedreck Acquissa" userId="2c0a51b5-c593-469c-ad77-d17122690429" providerId="ADAL" clId="{AFEAEFA0-403C-440B-959B-8C7E8BD718C7}" dt="2022-11-05T17:30:32.120" v="693" actId="170"/>
          <ac:spMkLst>
            <pc:docMk/>
            <pc:sldMk cId="1601576443" sldId="375"/>
            <ac:spMk id="5" creationId="{830CEB48-83AA-4406-BB5E-0452F42D5134}"/>
          </ac:spMkLst>
        </pc:spChg>
        <pc:spChg chg="add mod">
          <ac:chgData name="Jedreck Acquissa" userId="2c0a51b5-c593-469c-ad77-d17122690429" providerId="ADAL" clId="{AFEAEFA0-403C-440B-959B-8C7E8BD718C7}" dt="2022-11-05T17:34:59.904" v="749" actId="208"/>
          <ac:spMkLst>
            <pc:docMk/>
            <pc:sldMk cId="1601576443" sldId="375"/>
            <ac:spMk id="13" creationId="{8E16C43E-E81B-0517-7C8A-1098A61EFB36}"/>
          </ac:spMkLst>
        </pc:spChg>
        <pc:picChg chg="del mod">
          <ac:chgData name="Jedreck Acquissa" userId="2c0a51b5-c593-469c-ad77-d17122690429" providerId="ADAL" clId="{AFEAEFA0-403C-440B-959B-8C7E8BD718C7}" dt="2022-11-05T17:32:06.107" v="708" actId="478"/>
          <ac:picMkLst>
            <pc:docMk/>
            <pc:sldMk cId="1601576443" sldId="375"/>
            <ac:picMk id="6" creationId="{36E0D980-2037-FD2D-C301-40361BDCABD2}"/>
          </ac:picMkLst>
        </pc:picChg>
        <pc:picChg chg="add mod">
          <ac:chgData name="Jedreck Acquissa" userId="2c0a51b5-c593-469c-ad77-d17122690429" providerId="ADAL" clId="{AFEAEFA0-403C-440B-959B-8C7E8BD718C7}" dt="2022-11-05T17:34:27.035" v="744" actId="1076"/>
          <ac:picMkLst>
            <pc:docMk/>
            <pc:sldMk cId="1601576443" sldId="375"/>
            <ac:picMk id="7" creationId="{158E8A7C-356C-4C41-97F6-2DA92DCA8DBA}"/>
          </ac:picMkLst>
        </pc:picChg>
        <pc:cxnChg chg="add mod">
          <ac:chgData name="Jedreck Acquissa" userId="2c0a51b5-c593-469c-ad77-d17122690429" providerId="ADAL" clId="{AFEAEFA0-403C-440B-959B-8C7E8BD718C7}" dt="2022-11-05T17:34:48.068" v="748" actId="14100"/>
          <ac:cxnSpMkLst>
            <pc:docMk/>
            <pc:sldMk cId="1601576443" sldId="375"/>
            <ac:cxnSpMk id="9" creationId="{A984D7E5-D187-0E75-9772-0E9357703B4A}"/>
          </ac:cxnSpMkLst>
        </pc:cxnChg>
      </pc:sldChg>
      <pc:sldChg chg="del">
        <pc:chgData name="Jedreck Acquissa" userId="2c0a51b5-c593-469c-ad77-d17122690429" providerId="ADAL" clId="{AFEAEFA0-403C-440B-959B-8C7E8BD718C7}" dt="2022-11-06T16:44:26.364" v="1126" actId="47"/>
        <pc:sldMkLst>
          <pc:docMk/>
          <pc:sldMk cId="2373611734" sldId="376"/>
        </pc:sldMkLst>
      </pc:sldChg>
      <pc:sldChg chg="modSp mod">
        <pc:chgData name="Jedreck Acquissa" userId="2c0a51b5-c593-469c-ad77-d17122690429" providerId="ADAL" clId="{AFEAEFA0-403C-440B-959B-8C7E8BD718C7}" dt="2022-11-06T17:47:11.877" v="1368" actId="20577"/>
        <pc:sldMkLst>
          <pc:docMk/>
          <pc:sldMk cId="2001103316" sldId="378"/>
        </pc:sldMkLst>
        <pc:spChg chg="mod">
          <ac:chgData name="Jedreck Acquissa" userId="2c0a51b5-c593-469c-ad77-d17122690429" providerId="ADAL" clId="{AFEAEFA0-403C-440B-959B-8C7E8BD718C7}" dt="2022-11-06T17:47:11.877" v="1368" actId="20577"/>
          <ac:spMkLst>
            <pc:docMk/>
            <pc:sldMk cId="2001103316" sldId="378"/>
            <ac:spMk id="2" creationId="{61E709B1-AAF6-936B-E585-A93F60958494}"/>
          </ac:spMkLst>
        </pc:spChg>
      </pc:sldChg>
      <pc:sldChg chg="modSp mod">
        <pc:chgData name="Jedreck Acquissa" userId="2c0a51b5-c593-469c-ad77-d17122690429" providerId="ADAL" clId="{AFEAEFA0-403C-440B-959B-8C7E8BD718C7}" dt="2022-11-06T17:48:12.388" v="1386" actId="20577"/>
        <pc:sldMkLst>
          <pc:docMk/>
          <pc:sldMk cId="1794635266" sldId="379"/>
        </pc:sldMkLst>
        <pc:spChg chg="mod">
          <ac:chgData name="Jedreck Acquissa" userId="2c0a51b5-c593-469c-ad77-d17122690429" providerId="ADAL" clId="{AFEAEFA0-403C-440B-959B-8C7E8BD718C7}" dt="2022-11-06T17:48:12.388" v="1386" actId="20577"/>
          <ac:spMkLst>
            <pc:docMk/>
            <pc:sldMk cId="1794635266" sldId="379"/>
            <ac:spMk id="2" creationId="{61E709B1-AAF6-936B-E585-A93F60958494}"/>
          </ac:spMkLst>
        </pc:spChg>
      </pc:sldChg>
      <pc:sldChg chg="modSp mod">
        <pc:chgData name="Jedreck Acquissa" userId="2c0a51b5-c593-469c-ad77-d17122690429" providerId="ADAL" clId="{AFEAEFA0-403C-440B-959B-8C7E8BD718C7}" dt="2022-11-06T17:48:02.211" v="1382"/>
        <pc:sldMkLst>
          <pc:docMk/>
          <pc:sldMk cId="1262807023" sldId="380"/>
        </pc:sldMkLst>
        <pc:spChg chg="mod">
          <ac:chgData name="Jedreck Acquissa" userId="2c0a51b5-c593-469c-ad77-d17122690429" providerId="ADAL" clId="{AFEAEFA0-403C-440B-959B-8C7E8BD718C7}" dt="2022-11-06T17:48:02.211" v="1382"/>
          <ac:spMkLst>
            <pc:docMk/>
            <pc:sldMk cId="1262807023" sldId="380"/>
            <ac:spMk id="2" creationId="{61E709B1-AAF6-936B-E585-A93F60958494}"/>
          </ac:spMkLst>
        </pc:spChg>
      </pc:sldChg>
      <pc:sldChg chg="addSp delSp modSp add mod ord modShow">
        <pc:chgData name="Jedreck Acquissa" userId="2c0a51b5-c593-469c-ad77-d17122690429" providerId="ADAL" clId="{AFEAEFA0-403C-440B-959B-8C7E8BD718C7}" dt="2022-11-06T19:26:24.760" v="1685" actId="20577"/>
        <pc:sldMkLst>
          <pc:docMk/>
          <pc:sldMk cId="1644336998" sldId="392"/>
        </pc:sldMkLst>
        <pc:spChg chg="mod">
          <ac:chgData name="Jedreck Acquissa" userId="2c0a51b5-c593-469c-ad77-d17122690429" providerId="ADAL" clId="{AFEAEFA0-403C-440B-959B-8C7E8BD718C7}" dt="2022-11-06T16:47:35.050" v="1152" actId="20577"/>
          <ac:spMkLst>
            <pc:docMk/>
            <pc:sldMk cId="1644336998" sldId="392"/>
            <ac:spMk id="2" creationId="{61E709B1-AAF6-936B-E585-A93F60958494}"/>
          </ac:spMkLst>
        </pc:spChg>
        <pc:spChg chg="add del mod">
          <ac:chgData name="Jedreck Acquissa" userId="2c0a51b5-c593-469c-ad77-d17122690429" providerId="ADAL" clId="{AFEAEFA0-403C-440B-959B-8C7E8BD718C7}" dt="2022-11-06T18:51:27.501" v="1412"/>
          <ac:spMkLst>
            <pc:docMk/>
            <pc:sldMk cId="1644336998" sldId="392"/>
            <ac:spMk id="7" creationId="{84389FA0-52F9-DF66-9F67-FEA2FABD6D87}"/>
          </ac:spMkLst>
        </pc:spChg>
        <pc:spChg chg="add mod">
          <ac:chgData name="Jedreck Acquissa" userId="2c0a51b5-c593-469c-ad77-d17122690429" providerId="ADAL" clId="{AFEAEFA0-403C-440B-959B-8C7E8BD718C7}" dt="2022-11-06T19:26:24.760" v="1685" actId="20577"/>
          <ac:spMkLst>
            <pc:docMk/>
            <pc:sldMk cId="1644336998" sldId="392"/>
            <ac:spMk id="8" creationId="{40AABF7C-DBFC-70E2-E1AF-031D6A40A928}"/>
          </ac:spMkLst>
        </pc:spChg>
        <pc:spChg chg="add mod">
          <ac:chgData name="Jedreck Acquissa" userId="2c0a51b5-c593-469c-ad77-d17122690429" providerId="ADAL" clId="{AFEAEFA0-403C-440B-959B-8C7E8BD718C7}" dt="2022-11-06T18:56:07.121" v="1658" actId="1076"/>
          <ac:spMkLst>
            <pc:docMk/>
            <pc:sldMk cId="1644336998" sldId="392"/>
            <ac:spMk id="9" creationId="{5B24D5BD-E6CD-927B-B196-EE78D2AD1A34}"/>
          </ac:spMkLst>
        </pc:spChg>
      </pc:sldChg>
      <pc:sldChg chg="modSp add mod ord modShow">
        <pc:chgData name="Jedreck Acquissa" userId="2c0a51b5-c593-469c-ad77-d17122690429" providerId="ADAL" clId="{AFEAEFA0-403C-440B-959B-8C7E8BD718C7}" dt="2022-11-06T16:48:17.878" v="1166" actId="13926"/>
        <pc:sldMkLst>
          <pc:docMk/>
          <pc:sldMk cId="1030792095" sldId="393"/>
        </pc:sldMkLst>
        <pc:spChg chg="mod">
          <ac:chgData name="Jedreck Acquissa" userId="2c0a51b5-c593-469c-ad77-d17122690429" providerId="ADAL" clId="{AFEAEFA0-403C-440B-959B-8C7E8BD718C7}" dt="2022-11-06T16:48:17.878" v="1166" actId="13926"/>
          <ac:spMkLst>
            <pc:docMk/>
            <pc:sldMk cId="1030792095" sldId="393"/>
            <ac:spMk id="2" creationId="{61E709B1-AAF6-936B-E585-A93F60958494}"/>
          </ac:spMkLst>
        </pc:spChg>
      </pc:sldChg>
      <pc:sldChg chg="modSp mod">
        <pc:chgData name="Jedreck Acquissa" userId="2c0a51b5-c593-469c-ad77-d17122690429" providerId="ADAL" clId="{AFEAEFA0-403C-440B-959B-8C7E8BD718C7}" dt="2022-11-06T17:13:59.444" v="1343" actId="20577"/>
        <pc:sldMkLst>
          <pc:docMk/>
          <pc:sldMk cId="1804127610" sldId="394"/>
        </pc:sldMkLst>
        <pc:spChg chg="mod">
          <ac:chgData name="Jedreck Acquissa" userId="2c0a51b5-c593-469c-ad77-d17122690429" providerId="ADAL" clId="{AFEAEFA0-403C-440B-959B-8C7E8BD718C7}" dt="2022-11-06T17:13:59.444" v="1343" actId="20577"/>
          <ac:spMkLst>
            <pc:docMk/>
            <pc:sldMk cId="1804127610" sldId="394"/>
            <ac:spMk id="2" creationId="{A9897DD5-A1B9-B9B8-A450-511A288C8291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EBDC66-0E6B-4D38-BEEA-6193357CFD34}" type="doc">
      <dgm:prSet loTypeId="urn:microsoft.com/office/officeart/2005/8/layout/orgChart1" loCatId="hierarchy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02070B1-6875-4A22-A9C5-26863EB3C3B0}">
      <dgm:prSet phldrT="[Text]" custT="1"/>
      <dgm:spPr>
        <a:xfrm>
          <a:off x="5000649" y="1752153"/>
          <a:ext cx="1638363" cy="285735"/>
        </a:xfrm>
        <a:prstGeom prst="rect">
          <a:avLst/>
        </a:prstGeom>
        <a:solidFill>
          <a:srgbClr val="FF0000"/>
        </a:solidFill>
        <a:ln w="76200"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16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Zenith I</a:t>
          </a:r>
        </a:p>
      </dgm:t>
    </dgm:pt>
    <dgm:pt modelId="{10FE26F2-57A1-4E69-AD82-AEFE58FB0A7B}" type="parTrans" cxnId="{AE8AC6C4-1F1A-48A5-8D8D-D2CD70638725}">
      <dgm:prSet/>
      <dgm:spPr/>
      <dgm:t>
        <a:bodyPr/>
        <a:lstStyle/>
        <a:p>
          <a:endParaRPr lang="en-US" sz="200"/>
        </a:p>
      </dgm:t>
    </dgm:pt>
    <dgm:pt modelId="{ADD8AE3E-A6DC-4CCD-9DEA-47E411E3131D}" type="sibTrans" cxnId="{AE8AC6C4-1F1A-48A5-8D8D-D2CD70638725}">
      <dgm:prSet/>
      <dgm:spPr/>
      <dgm:t>
        <a:bodyPr/>
        <a:lstStyle/>
        <a:p>
          <a:endParaRPr lang="en-US" sz="200"/>
        </a:p>
      </dgm:t>
    </dgm:pt>
    <dgm:pt modelId="{F4DA8806-1DE0-4E5E-A24B-64BDC752546F}">
      <dgm:prSet phldrT="[Text]" custT="1"/>
      <dgm:spPr>
        <a:xfrm>
          <a:off x="2508727" y="2114220"/>
          <a:ext cx="396577" cy="285735"/>
        </a:xfrm>
        <a:prstGeom prst="rect">
          <a:avLst/>
        </a:prstGeom>
        <a:solidFill>
          <a:srgbClr val="FF0000"/>
        </a:solidFill>
        <a:ln w="57150"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7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Vehicle</a:t>
          </a:r>
        </a:p>
      </dgm:t>
    </dgm:pt>
    <dgm:pt modelId="{A1840A10-CAE8-486E-B7E5-219A4B5E76A9}" type="parTrans" cxnId="{7ABA67EE-CE52-49A9-9485-73DE0281DF48}">
      <dgm:prSet custT="1"/>
      <dgm:spPr>
        <a:xfrm>
          <a:off x="2707016" y="1992168"/>
          <a:ext cx="3112814" cy="91440"/>
        </a:xfrm>
        <a:custGeom>
          <a:avLst/>
          <a:gdLst/>
          <a:ahLst/>
          <a:cxnLst/>
          <a:rect l="0" t="0" r="0" b="0"/>
          <a:pathLst>
            <a:path>
              <a:moveTo>
                <a:pt x="3112814" y="45720"/>
              </a:moveTo>
              <a:lnTo>
                <a:pt x="3112814" y="102215"/>
              </a:lnTo>
              <a:lnTo>
                <a:pt x="0" y="102215"/>
              </a:lnTo>
              <a:lnTo>
                <a:pt x="0" y="122051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43F3939F-7B21-4EDF-AC00-2FC04C9EBE72}" type="sibTrans" cxnId="{7ABA67EE-CE52-49A9-9485-73DE0281DF48}">
      <dgm:prSet/>
      <dgm:spPr/>
      <dgm:t>
        <a:bodyPr/>
        <a:lstStyle/>
        <a:p>
          <a:endParaRPr lang="en-US" sz="200"/>
        </a:p>
      </dgm:t>
    </dgm:pt>
    <dgm:pt modelId="{D1927203-2937-4DAE-B103-2A47BEC3BB9D}">
      <dgm:prSet phldrT="[Text]" custT="1"/>
      <dgm:spPr>
        <a:xfrm>
          <a:off x="297" y="2456872"/>
          <a:ext cx="396577" cy="285735"/>
        </a:xfrm>
        <a:prstGeom prst="rect">
          <a:avLst/>
        </a:prstGeom>
        <a:solidFill>
          <a:srgbClr val="ED7D31">
            <a:lumMod val="75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5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Propulsion</a:t>
          </a:r>
          <a:endParaRPr lang="en-US" sz="700" b="1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2E12CEC6-CA6E-4819-90C8-72F7E8E0D5EF}" type="parTrans" cxnId="{72BDB189-5DC0-469F-A37E-A81113765FA9}">
      <dgm:prSet custT="1"/>
      <dgm:spPr>
        <a:xfrm>
          <a:off x="198586" y="2354236"/>
          <a:ext cx="2508430" cy="91440"/>
        </a:xfrm>
        <a:custGeom>
          <a:avLst/>
          <a:gdLst/>
          <a:ahLst/>
          <a:cxnLst/>
          <a:rect l="0" t="0" r="0" b="0"/>
          <a:pathLst>
            <a:path>
              <a:moveTo>
                <a:pt x="2508430" y="45720"/>
              </a:moveTo>
              <a:lnTo>
                <a:pt x="2508430" y="82800"/>
              </a:lnTo>
              <a:lnTo>
                <a:pt x="0" y="82800"/>
              </a:lnTo>
              <a:lnTo>
                <a:pt x="0" y="102636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7035E42C-0960-40D0-96CD-8C4218986DA5}" type="sibTrans" cxnId="{72BDB189-5DC0-469F-A37E-A81113765FA9}">
      <dgm:prSet/>
      <dgm:spPr/>
      <dgm:t>
        <a:bodyPr/>
        <a:lstStyle/>
        <a:p>
          <a:endParaRPr lang="en-US" sz="200"/>
        </a:p>
      </dgm:t>
    </dgm:pt>
    <dgm:pt modelId="{C52326CC-1240-4153-97F0-9BA4FA95CB58}">
      <dgm:prSet phldrT="[Text]" custT="1"/>
      <dgm:spPr>
        <a:xfrm>
          <a:off x="2072479" y="2456872"/>
          <a:ext cx="396577" cy="285735"/>
        </a:xfrm>
        <a:prstGeom prst="rect">
          <a:avLst/>
        </a:prstGeom>
        <a:solidFill>
          <a:srgbClr val="70AD47">
            <a:lumMod val="5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7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Avionics</a:t>
          </a:r>
        </a:p>
      </dgm:t>
    </dgm:pt>
    <dgm:pt modelId="{E61F0DD3-4B6A-4763-916D-0725D98E8945}" type="parTrans" cxnId="{BBC1706E-B2C8-4687-BC32-896E1A400A11}">
      <dgm:prSet custT="1"/>
      <dgm:spPr>
        <a:xfrm>
          <a:off x="2270768" y="2354236"/>
          <a:ext cx="436248" cy="91440"/>
        </a:xfrm>
        <a:custGeom>
          <a:avLst/>
          <a:gdLst/>
          <a:ahLst/>
          <a:cxnLst/>
          <a:rect l="0" t="0" r="0" b="0"/>
          <a:pathLst>
            <a:path>
              <a:moveTo>
                <a:pt x="436248" y="45720"/>
              </a:moveTo>
              <a:lnTo>
                <a:pt x="436248" y="82800"/>
              </a:lnTo>
              <a:lnTo>
                <a:pt x="0" y="82800"/>
              </a:lnTo>
              <a:lnTo>
                <a:pt x="0" y="102636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0842A7B7-59AF-41E5-9AC9-6A67F27344FC}" type="sibTrans" cxnId="{BBC1706E-B2C8-4687-BC32-896E1A400A11}">
      <dgm:prSet/>
      <dgm:spPr/>
      <dgm:t>
        <a:bodyPr/>
        <a:lstStyle/>
        <a:p>
          <a:endParaRPr lang="en-US" sz="200"/>
        </a:p>
      </dgm:t>
    </dgm:pt>
    <dgm:pt modelId="{0521D043-B817-4AC3-BF25-494B82D6B19C}">
      <dgm:prSet phldrT="[Text]" custT="1"/>
      <dgm:spPr>
        <a:xfrm>
          <a:off x="4734698" y="2452388"/>
          <a:ext cx="396577" cy="285735"/>
        </a:xfrm>
        <a:prstGeom prst="rect">
          <a:avLst/>
        </a:prstGeom>
        <a:solidFill>
          <a:srgbClr val="5B9BD5">
            <a:lumMod val="5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7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Recovery</a:t>
          </a:r>
        </a:p>
      </dgm:t>
    </dgm:pt>
    <dgm:pt modelId="{90E09CE4-7B91-42D8-8AA0-47207CC239D7}" type="parTrans" cxnId="{92F36DCC-6A98-4AD7-9883-2AF0C3442DD1}">
      <dgm:prSet custT="1"/>
      <dgm:spPr>
        <a:xfrm>
          <a:off x="2707016" y="2354236"/>
          <a:ext cx="222597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8317"/>
              </a:lnTo>
              <a:lnTo>
                <a:pt x="2225970" y="78317"/>
              </a:lnTo>
              <a:lnTo>
                <a:pt x="2225970" y="98152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EF2934EE-0E78-49A6-9937-3AD536E6F169}" type="sibTrans" cxnId="{92F36DCC-6A98-4AD7-9883-2AF0C3442DD1}">
      <dgm:prSet/>
      <dgm:spPr/>
      <dgm:t>
        <a:bodyPr/>
        <a:lstStyle/>
        <a:p>
          <a:endParaRPr lang="en-US" sz="200"/>
        </a:p>
      </dgm:t>
    </dgm:pt>
    <dgm:pt modelId="{5777ADD7-603C-46D7-9987-7940E71EC3E2}">
      <dgm:prSet phldrT="[Text]" custT="1"/>
      <dgm:spPr>
        <a:xfrm>
          <a:off x="9045322" y="2108471"/>
          <a:ext cx="396577" cy="285735"/>
        </a:xfrm>
        <a:prstGeom prst="rect">
          <a:avLst/>
        </a:prstGeom>
        <a:solidFill>
          <a:srgbClr val="FF0000"/>
        </a:solidFill>
        <a:ln w="57150"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7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Payload </a:t>
          </a:r>
        </a:p>
      </dgm:t>
    </dgm:pt>
    <dgm:pt modelId="{E106FF4D-74BA-4B28-8BCD-61AC87D389AB}" type="parTrans" cxnId="{67EDDD99-672B-4C36-805D-23237EDA4E71}">
      <dgm:prSet custT="1"/>
      <dgm:spPr>
        <a:xfrm>
          <a:off x="5819831" y="1992168"/>
          <a:ext cx="342378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96467"/>
              </a:lnTo>
              <a:lnTo>
                <a:pt x="3423780" y="96467"/>
              </a:lnTo>
              <a:lnTo>
                <a:pt x="3423780" y="116302"/>
              </a:lnTo>
            </a:path>
          </a:pathLst>
        </a:custGeom>
        <a:noFill/>
        <a:ln w="12700" cap="flat" cmpd="sng" algn="ctr">
          <a:solidFill>
            <a:srgbClr val="44546A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200"/>
        </a:p>
      </dgm:t>
    </dgm:pt>
    <dgm:pt modelId="{0082348A-A2AF-423F-93F4-4A17BF181835}" type="sibTrans" cxnId="{67EDDD99-672B-4C36-805D-23237EDA4E71}">
      <dgm:prSet/>
      <dgm:spPr/>
      <dgm:t>
        <a:bodyPr/>
        <a:lstStyle/>
        <a:p>
          <a:endParaRPr lang="en-US" sz="200"/>
        </a:p>
      </dgm:t>
    </dgm:pt>
    <dgm:pt modelId="{DD94228E-F2AA-41D3-8A65-A76E2F8DED57}">
      <dgm:prSet phldrT="[Text]" custT="1"/>
      <dgm:spPr>
        <a:xfrm>
          <a:off x="6458377" y="2461181"/>
          <a:ext cx="396577" cy="285735"/>
        </a:xfrm>
        <a:prstGeom prst="rect">
          <a:avLst/>
        </a:prstGeom>
        <a:solidFill>
          <a:srgbClr val="ED7D31">
            <a:lumMod val="75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5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Propulsion</a:t>
          </a:r>
          <a:r>
            <a:rPr lang="en-US" sz="7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</a:p>
      </dgm:t>
    </dgm:pt>
    <dgm:pt modelId="{9D8D2C6C-B526-40AD-8525-98361D15525C}" type="parTrans" cxnId="{427873AB-2CDF-4C3E-890A-8BF92EC752F9}">
      <dgm:prSet custT="1"/>
      <dgm:spPr>
        <a:xfrm>
          <a:off x="6656666" y="2348487"/>
          <a:ext cx="2586945" cy="91440"/>
        </a:xfrm>
        <a:custGeom>
          <a:avLst/>
          <a:gdLst/>
          <a:ahLst/>
          <a:cxnLst/>
          <a:rect l="0" t="0" r="0" b="0"/>
          <a:pathLst>
            <a:path>
              <a:moveTo>
                <a:pt x="2586945" y="45720"/>
              </a:moveTo>
              <a:lnTo>
                <a:pt x="2586945" y="92858"/>
              </a:lnTo>
              <a:lnTo>
                <a:pt x="0" y="92858"/>
              </a:lnTo>
              <a:lnTo>
                <a:pt x="0" y="112693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CBE8E630-D5E1-42D6-BF1A-9FDDDFC7ECC6}" type="sibTrans" cxnId="{427873AB-2CDF-4C3E-890A-8BF92EC752F9}">
      <dgm:prSet/>
      <dgm:spPr/>
      <dgm:t>
        <a:bodyPr/>
        <a:lstStyle/>
        <a:p>
          <a:endParaRPr lang="en-US" sz="200"/>
        </a:p>
      </dgm:t>
    </dgm:pt>
    <dgm:pt modelId="{E3AD00CD-E0AE-415B-8985-55854A772D53}">
      <dgm:prSet phldrT="[Text]" custT="1"/>
      <dgm:spPr>
        <a:xfrm>
          <a:off x="8436290" y="2518010"/>
          <a:ext cx="396577" cy="285735"/>
        </a:xfrm>
        <a:prstGeom prst="rect">
          <a:avLst/>
        </a:prstGeom>
        <a:solidFill>
          <a:srgbClr val="70AD47">
            <a:lumMod val="75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7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GNC</a:t>
          </a:r>
        </a:p>
      </dgm:t>
    </dgm:pt>
    <dgm:pt modelId="{6EB8B6B7-C02C-4961-A0CC-CCBDB6D935F5}" type="parTrans" cxnId="{A8810000-8A91-4446-8C42-147728E501A8}">
      <dgm:prSet custT="1"/>
      <dgm:spPr>
        <a:xfrm>
          <a:off x="8634579" y="2394207"/>
          <a:ext cx="609032" cy="123803"/>
        </a:xfrm>
        <a:custGeom>
          <a:avLst/>
          <a:gdLst/>
          <a:ahLst/>
          <a:cxnLst/>
          <a:rect l="0" t="0" r="0" b="0"/>
          <a:pathLst>
            <a:path>
              <a:moveTo>
                <a:pt x="609032" y="0"/>
              </a:moveTo>
              <a:lnTo>
                <a:pt x="609032" y="103967"/>
              </a:lnTo>
              <a:lnTo>
                <a:pt x="0" y="103967"/>
              </a:lnTo>
              <a:lnTo>
                <a:pt x="0" y="123803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3ADFFCCC-B9B2-4A6A-B5C3-9890745B9E1B}" type="sibTrans" cxnId="{A8810000-8A91-4446-8C42-147728E501A8}">
      <dgm:prSet/>
      <dgm:spPr/>
      <dgm:t>
        <a:bodyPr/>
        <a:lstStyle/>
        <a:p>
          <a:endParaRPr lang="en-US" sz="200"/>
        </a:p>
      </dgm:t>
    </dgm:pt>
    <dgm:pt modelId="{47295693-3704-481B-A48E-B1F1F548EE69}">
      <dgm:prSet phldrT="[Text]" custT="1"/>
      <dgm:spPr>
        <a:xfrm>
          <a:off x="10222588" y="2450087"/>
          <a:ext cx="396577" cy="285735"/>
        </a:xfrm>
        <a:prstGeom prst="rect">
          <a:avLst/>
        </a:prstGeom>
        <a:solidFill>
          <a:srgbClr val="5B9BD5">
            <a:lumMod val="5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7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DAQ </a:t>
          </a:r>
        </a:p>
      </dgm:t>
    </dgm:pt>
    <dgm:pt modelId="{A41FE878-8E48-4510-9DB2-CC3A7259B3A3}" type="parTrans" cxnId="{04D4F726-3C4A-4488-8C3F-8A75FD7B94C0}">
      <dgm:prSet custT="1"/>
      <dgm:spPr>
        <a:xfrm>
          <a:off x="9243611" y="2348487"/>
          <a:ext cx="11772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1764"/>
              </a:lnTo>
              <a:lnTo>
                <a:pt x="1177265" y="81764"/>
              </a:lnTo>
              <a:lnTo>
                <a:pt x="1177265" y="10160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DD974F25-576E-43E8-9402-058BE788A5B6}" type="sibTrans" cxnId="{04D4F726-3C4A-4488-8C3F-8A75FD7B94C0}">
      <dgm:prSet/>
      <dgm:spPr/>
      <dgm:t>
        <a:bodyPr/>
        <a:lstStyle/>
        <a:p>
          <a:endParaRPr lang="en-US" sz="200"/>
        </a:p>
      </dgm:t>
    </dgm:pt>
    <dgm:pt modelId="{6FAFA9C7-5DEE-4E40-AC11-8D7B5D094A6E}">
      <dgm:prSet phldrT="[Text]" custT="1"/>
      <dgm:spPr>
        <a:xfrm>
          <a:off x="6432" y="2782279"/>
          <a:ext cx="396577" cy="285735"/>
        </a:xfrm>
        <a:prstGeom prst="rect">
          <a:avLst/>
        </a:prstGeom>
        <a:solidFill>
          <a:srgbClr val="ED7D31">
            <a:lumMod val="40000"/>
            <a:lumOff val="6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Receives ignition command </a:t>
          </a:r>
        </a:p>
      </dgm:t>
    </dgm:pt>
    <dgm:pt modelId="{8804E98D-848B-4942-A2C0-0915AAB1C59E}" type="parTrans" cxnId="{1388B0DA-A9AA-40AA-A2E7-D24FF3F5B953}">
      <dgm:prSet custT="1"/>
      <dgm:spPr>
        <a:xfrm>
          <a:off x="152866" y="2696888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65555"/>
              </a:lnTo>
              <a:lnTo>
                <a:pt x="51855" y="65555"/>
              </a:lnTo>
              <a:lnTo>
                <a:pt x="51855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3FE9B096-3814-4514-B59F-91D7C72D09C8}" type="sibTrans" cxnId="{1388B0DA-A9AA-40AA-A2E7-D24FF3F5B953}">
      <dgm:prSet/>
      <dgm:spPr/>
      <dgm:t>
        <a:bodyPr/>
        <a:lstStyle/>
        <a:p>
          <a:endParaRPr lang="en-US" sz="200"/>
        </a:p>
      </dgm:t>
    </dgm:pt>
    <dgm:pt modelId="{A4671FBC-44E6-41A4-9CB4-FD6746B4704C}">
      <dgm:prSet phldrT="[Text]" custT="1"/>
      <dgm:spPr>
        <a:xfrm>
          <a:off x="13226" y="3433092"/>
          <a:ext cx="396577" cy="285735"/>
        </a:xfrm>
        <a:prstGeom prst="rect">
          <a:avLst/>
        </a:prstGeom>
        <a:solidFill>
          <a:srgbClr val="ED7D31">
            <a:lumMod val="40000"/>
            <a:lumOff val="6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Accelerates the vehicle to altitude </a:t>
          </a:r>
        </a:p>
      </dgm:t>
    </dgm:pt>
    <dgm:pt modelId="{B185B681-42FE-49E8-BE13-283E6ED025DD}" type="parTrans" cxnId="{21886F2B-3CB1-4E68-A9AA-B9DFFB9C3046}">
      <dgm:prSet custT="1"/>
      <dgm:spPr>
        <a:xfrm>
          <a:off x="165795" y="3347701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CEBB75CC-8D71-4F4A-A5AA-6A8C3DE81509}" type="sibTrans" cxnId="{21886F2B-3CB1-4E68-A9AA-B9DFFB9C3046}">
      <dgm:prSet/>
      <dgm:spPr/>
      <dgm:t>
        <a:bodyPr/>
        <a:lstStyle/>
        <a:p>
          <a:endParaRPr lang="en-US" sz="200"/>
        </a:p>
      </dgm:t>
    </dgm:pt>
    <dgm:pt modelId="{AFFC2FD9-D3AB-4949-A0EC-B3A014867505}">
      <dgm:prSet phldrT="[Text]" custT="1"/>
      <dgm:spPr>
        <a:xfrm>
          <a:off x="13226" y="3107685"/>
          <a:ext cx="396577" cy="285735"/>
        </a:xfrm>
        <a:prstGeom prst="rect">
          <a:avLst/>
        </a:prstGeom>
        <a:solidFill>
          <a:srgbClr val="ED7D31">
            <a:lumMod val="40000"/>
            <a:lumOff val="6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Ignites E-matches</a:t>
          </a:r>
        </a:p>
      </dgm:t>
    </dgm:pt>
    <dgm:pt modelId="{EB3CEE9E-089F-4327-A05F-E23834402068}" type="parTrans" cxnId="{865E1FF8-519F-4053-813D-045F5B04D6A3}">
      <dgm:prSet custT="1"/>
      <dgm:spPr>
        <a:xfrm>
          <a:off x="159001" y="3022294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65555"/>
              </a:lnTo>
              <a:lnTo>
                <a:pt x="52513" y="65555"/>
              </a:lnTo>
              <a:lnTo>
                <a:pt x="52513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BFEBC0B1-6549-4AF7-B441-F38A7E263F8F}" type="sibTrans" cxnId="{865E1FF8-519F-4053-813D-045F5B04D6A3}">
      <dgm:prSet/>
      <dgm:spPr/>
      <dgm:t>
        <a:bodyPr/>
        <a:lstStyle/>
        <a:p>
          <a:endParaRPr lang="en-US" sz="200"/>
        </a:p>
      </dgm:t>
    </dgm:pt>
    <dgm:pt modelId="{46E0BF59-CEA9-4629-B1E4-CE8390C79120}">
      <dgm:prSet phldrT="[Text]" custT="1"/>
      <dgm:spPr>
        <a:xfrm>
          <a:off x="449474" y="2782279"/>
          <a:ext cx="396577" cy="285735"/>
        </a:xfrm>
        <a:prstGeom prst="rect">
          <a:avLst/>
        </a:prstGeom>
        <a:solidFill>
          <a:srgbClr val="70AD47">
            <a:lumMod val="60000"/>
            <a:lumOff val="4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6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DAQ / Telemetry </a:t>
          </a:r>
        </a:p>
      </dgm:t>
    </dgm:pt>
    <dgm:pt modelId="{C0FE2CBA-79EB-4A1B-A218-7C72BE2B2D4B}" type="parTrans" cxnId="{2D1F2BEF-B714-4820-A55E-86589B99E4C6}">
      <dgm:prSet custT="1"/>
      <dgm:spPr>
        <a:xfrm>
          <a:off x="647763" y="2696888"/>
          <a:ext cx="1623004" cy="91440"/>
        </a:xfrm>
        <a:custGeom>
          <a:avLst/>
          <a:gdLst/>
          <a:ahLst/>
          <a:cxnLst/>
          <a:rect l="0" t="0" r="0" b="0"/>
          <a:pathLst>
            <a:path>
              <a:moveTo>
                <a:pt x="1623004" y="45720"/>
              </a:moveTo>
              <a:lnTo>
                <a:pt x="1623004" y="65555"/>
              </a:lnTo>
              <a:lnTo>
                <a:pt x="0" y="65555"/>
              </a:lnTo>
              <a:lnTo>
                <a:pt x="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37E96477-924A-4B11-A115-8547B3FBE45F}" type="sibTrans" cxnId="{2D1F2BEF-B714-4820-A55E-86589B99E4C6}">
      <dgm:prSet/>
      <dgm:spPr/>
      <dgm:t>
        <a:bodyPr/>
        <a:lstStyle/>
        <a:p>
          <a:endParaRPr lang="en-US" sz="200"/>
        </a:p>
      </dgm:t>
    </dgm:pt>
    <dgm:pt modelId="{E614DEF9-CB4E-4535-84C1-D8E2268A9F1B}">
      <dgm:prSet phldrT="[Text]" custT="1"/>
      <dgm:spPr>
        <a:xfrm>
          <a:off x="1867283" y="2782279"/>
          <a:ext cx="396577" cy="285735"/>
        </a:xfrm>
        <a:prstGeom prst="rect">
          <a:avLst/>
        </a:prstGeom>
        <a:solidFill>
          <a:srgbClr val="70AD47">
            <a:lumMod val="60000"/>
            <a:lumOff val="4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7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Flight control </a:t>
          </a:r>
        </a:p>
      </dgm:t>
    </dgm:pt>
    <dgm:pt modelId="{B3DCB914-2FE7-4910-B7F8-3696E3486B54}" type="parTrans" cxnId="{03FBCB61-B9FC-44CA-9F77-BA382E5363EF}">
      <dgm:prSet custT="1"/>
      <dgm:spPr>
        <a:xfrm>
          <a:off x="2065572" y="2696888"/>
          <a:ext cx="205195" cy="91440"/>
        </a:xfrm>
        <a:custGeom>
          <a:avLst/>
          <a:gdLst/>
          <a:ahLst/>
          <a:cxnLst/>
          <a:rect l="0" t="0" r="0" b="0"/>
          <a:pathLst>
            <a:path>
              <a:moveTo>
                <a:pt x="205195" y="45720"/>
              </a:moveTo>
              <a:lnTo>
                <a:pt x="205195" y="65555"/>
              </a:lnTo>
              <a:lnTo>
                <a:pt x="0" y="65555"/>
              </a:lnTo>
              <a:lnTo>
                <a:pt x="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6BEF8989-EB1E-46AA-B05D-4AB58DD4AA21}" type="sibTrans" cxnId="{03FBCB61-B9FC-44CA-9F77-BA382E5363EF}">
      <dgm:prSet/>
      <dgm:spPr/>
      <dgm:t>
        <a:bodyPr/>
        <a:lstStyle/>
        <a:p>
          <a:endParaRPr lang="en-US" sz="200"/>
        </a:p>
      </dgm:t>
    </dgm:pt>
    <dgm:pt modelId="{B1F8CA63-B671-47B6-8A62-492F54947145}">
      <dgm:prSet phldrT="[Text]" custT="1"/>
      <dgm:spPr>
        <a:xfrm>
          <a:off x="449474" y="3107685"/>
          <a:ext cx="396577" cy="285735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Receives accelerometer / barometer data from sensors </a:t>
          </a:r>
        </a:p>
      </dgm:t>
    </dgm:pt>
    <dgm:pt modelId="{CCAF50B6-56D2-4E36-A7B1-B4D3B6F3C525}" type="parTrans" cxnId="{276584C0-8264-4D15-A9D9-EF46DB32A737}">
      <dgm:prSet custT="1"/>
      <dgm:spPr>
        <a:xfrm>
          <a:off x="602043" y="3022294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5BC6334B-7168-4738-9A29-C0374B58FA3C}" type="sibTrans" cxnId="{276584C0-8264-4D15-A9D9-EF46DB32A737}">
      <dgm:prSet/>
      <dgm:spPr/>
      <dgm:t>
        <a:bodyPr/>
        <a:lstStyle/>
        <a:p>
          <a:endParaRPr lang="en-US" sz="200"/>
        </a:p>
      </dgm:t>
    </dgm:pt>
    <dgm:pt modelId="{5730BAD7-3137-4678-8A43-C11B718EE038}">
      <dgm:prSet phldrT="[Text]" custT="1"/>
      <dgm:spPr>
        <a:xfrm>
          <a:off x="128795" y="3883954"/>
          <a:ext cx="396577" cy="285735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Transmits telemetry to ground station </a:t>
          </a:r>
        </a:p>
      </dgm:t>
    </dgm:pt>
    <dgm:pt modelId="{E0BA0073-AC41-4F62-A231-21E79D1A5D83}" type="parTrans" cxnId="{3B473EED-ADBA-4CCC-B122-4118DEA6EF07}">
      <dgm:prSet custT="1"/>
      <dgm:spPr>
        <a:xfrm>
          <a:off x="327084" y="3718828"/>
          <a:ext cx="320679" cy="165126"/>
        </a:xfrm>
        <a:custGeom>
          <a:avLst/>
          <a:gdLst/>
          <a:ahLst/>
          <a:cxnLst/>
          <a:rect l="0" t="0" r="0" b="0"/>
          <a:pathLst>
            <a:path>
              <a:moveTo>
                <a:pt x="320679" y="0"/>
              </a:moveTo>
              <a:lnTo>
                <a:pt x="320679" y="145290"/>
              </a:lnTo>
              <a:lnTo>
                <a:pt x="0" y="145290"/>
              </a:lnTo>
              <a:lnTo>
                <a:pt x="0" y="165126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A26EB610-6056-4001-846A-E7CD2DDC29B5}" type="sibTrans" cxnId="{3B473EED-ADBA-4CCC-B122-4118DEA6EF07}">
      <dgm:prSet/>
      <dgm:spPr/>
      <dgm:t>
        <a:bodyPr/>
        <a:lstStyle/>
        <a:p>
          <a:endParaRPr lang="en-US" sz="200"/>
        </a:p>
      </dgm:t>
    </dgm:pt>
    <dgm:pt modelId="{33C64C5D-42C4-489F-952A-38CACAB5D9C4}">
      <dgm:prSet phldrT="[Text]" custT="1"/>
      <dgm:spPr>
        <a:xfrm>
          <a:off x="636064" y="3883954"/>
          <a:ext cx="396577" cy="285735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Stores telemetry and raw data in non-volatile memory </a:t>
          </a:r>
        </a:p>
      </dgm:t>
    </dgm:pt>
    <dgm:pt modelId="{1CC8A652-022C-457D-9F74-DC84580B8A49}" type="parTrans" cxnId="{7057B80A-A76A-4CFB-B2ED-8CAC19346950}">
      <dgm:prSet custT="1"/>
      <dgm:spPr>
        <a:xfrm>
          <a:off x="647763" y="3718828"/>
          <a:ext cx="186589" cy="1651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290"/>
              </a:lnTo>
              <a:lnTo>
                <a:pt x="186589" y="145290"/>
              </a:lnTo>
              <a:lnTo>
                <a:pt x="186589" y="165126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C64C7794-C208-4142-A526-CAE40B253E5E}" type="sibTrans" cxnId="{7057B80A-A76A-4CFB-B2ED-8CAC19346950}">
      <dgm:prSet/>
      <dgm:spPr/>
      <dgm:t>
        <a:bodyPr/>
        <a:lstStyle/>
        <a:p>
          <a:endParaRPr lang="en-US" sz="200"/>
        </a:p>
      </dgm:t>
    </dgm:pt>
    <dgm:pt modelId="{E0066590-46A7-41FD-A463-F2B2C54B8668}">
      <dgm:prSet phldrT="[Text]" custT="1"/>
      <dgm:spPr>
        <a:xfrm>
          <a:off x="1321972" y="3107685"/>
          <a:ext cx="396577" cy="285735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Receives commands from ground station </a:t>
          </a:r>
        </a:p>
      </dgm:t>
    </dgm:pt>
    <dgm:pt modelId="{09311286-CD0C-4E9A-9186-BAAC015619C0}" type="parTrans" cxnId="{364D0686-F2D5-4B22-8713-C7E469889A62}">
      <dgm:prSet custT="1"/>
      <dgm:spPr>
        <a:xfrm>
          <a:off x="1520261" y="3022294"/>
          <a:ext cx="545311" cy="91440"/>
        </a:xfrm>
        <a:custGeom>
          <a:avLst/>
          <a:gdLst/>
          <a:ahLst/>
          <a:cxnLst/>
          <a:rect l="0" t="0" r="0" b="0"/>
          <a:pathLst>
            <a:path>
              <a:moveTo>
                <a:pt x="545311" y="45720"/>
              </a:moveTo>
              <a:lnTo>
                <a:pt x="545311" y="65555"/>
              </a:lnTo>
              <a:lnTo>
                <a:pt x="0" y="65555"/>
              </a:lnTo>
              <a:lnTo>
                <a:pt x="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D240AB29-F92F-49ED-B1EC-1D55046DEF1B}" type="sibTrans" cxnId="{364D0686-F2D5-4B22-8713-C7E469889A62}">
      <dgm:prSet/>
      <dgm:spPr/>
      <dgm:t>
        <a:bodyPr/>
        <a:lstStyle/>
        <a:p>
          <a:endParaRPr lang="en-US" sz="200"/>
        </a:p>
      </dgm:t>
    </dgm:pt>
    <dgm:pt modelId="{DCEAD23A-8158-409A-92B8-2E5013B6AB3E}">
      <dgm:prSet phldrT="[Text]" custT="1"/>
      <dgm:spPr>
        <a:xfrm>
          <a:off x="885723" y="3433092"/>
          <a:ext cx="396577" cy="285735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Sends ignition command to propulsion</a:t>
          </a:r>
        </a:p>
      </dgm:t>
    </dgm:pt>
    <dgm:pt modelId="{4ECF3BE1-76AA-4152-8A8E-2905C88917B2}" type="parTrans" cxnId="{C837F49A-EAD6-4569-B4EC-D76106985E4C}">
      <dgm:prSet custT="1"/>
      <dgm:spPr>
        <a:xfrm>
          <a:off x="1084012" y="3347701"/>
          <a:ext cx="436248" cy="91440"/>
        </a:xfrm>
        <a:custGeom>
          <a:avLst/>
          <a:gdLst/>
          <a:ahLst/>
          <a:cxnLst/>
          <a:rect l="0" t="0" r="0" b="0"/>
          <a:pathLst>
            <a:path>
              <a:moveTo>
                <a:pt x="436248" y="45720"/>
              </a:moveTo>
              <a:lnTo>
                <a:pt x="436248" y="65555"/>
              </a:lnTo>
              <a:lnTo>
                <a:pt x="0" y="65555"/>
              </a:lnTo>
              <a:lnTo>
                <a:pt x="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5DDA2E3F-135D-470A-904D-907898DC20D1}" type="sibTrans" cxnId="{C837F49A-EAD6-4569-B4EC-D76106985E4C}">
      <dgm:prSet/>
      <dgm:spPr/>
      <dgm:t>
        <a:bodyPr/>
        <a:lstStyle/>
        <a:p>
          <a:endParaRPr lang="en-US" sz="200"/>
        </a:p>
      </dgm:t>
    </dgm:pt>
    <dgm:pt modelId="{0119E3CB-9E46-4C55-B670-E4A5EC742D63}">
      <dgm:prSet phldrT="[Text]" custT="1"/>
      <dgm:spPr>
        <a:xfrm>
          <a:off x="2130134" y="3103201"/>
          <a:ext cx="396577" cy="285735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Receives altitude data from accelerometer, barometer, altimeter </a:t>
          </a:r>
        </a:p>
      </dgm:t>
    </dgm:pt>
    <dgm:pt modelId="{6019258B-1D22-4A62-A322-8653099BF6AA}" type="parTrans" cxnId="{DB663B21-DF39-4314-BC56-B7AAA71C49D3}">
      <dgm:prSet custT="1"/>
      <dgm:spPr>
        <a:xfrm>
          <a:off x="2065572" y="3022294"/>
          <a:ext cx="26285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1071"/>
              </a:lnTo>
              <a:lnTo>
                <a:pt x="262850" y="61071"/>
              </a:lnTo>
              <a:lnTo>
                <a:pt x="262850" y="80907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DA8D6DF2-91E9-4C46-A46C-CB73EB04AB3D}" type="sibTrans" cxnId="{DB663B21-DF39-4314-BC56-B7AAA71C49D3}">
      <dgm:prSet/>
      <dgm:spPr/>
      <dgm:t>
        <a:bodyPr/>
        <a:lstStyle/>
        <a:p>
          <a:endParaRPr lang="en-US" sz="200"/>
        </a:p>
      </dgm:t>
    </dgm:pt>
    <dgm:pt modelId="{ADEC3942-8C37-471A-9DA8-0C0A1693E25F}">
      <dgm:prSet phldrT="[Text]" custT="1"/>
      <dgm:spPr>
        <a:xfrm>
          <a:off x="1912010" y="3428608"/>
          <a:ext cx="396577" cy="285735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Sends deployment command to drogue parachute</a:t>
          </a:r>
        </a:p>
      </dgm:t>
    </dgm:pt>
    <dgm:pt modelId="{598F8FBB-50D4-4DF6-8D8D-6C63618912F0}" type="parTrans" cxnId="{669665E9-9776-44F7-82E3-0CF91CFB2FC2}">
      <dgm:prSet custT="1"/>
      <dgm:spPr>
        <a:xfrm>
          <a:off x="2110299" y="3343217"/>
          <a:ext cx="218124" cy="91440"/>
        </a:xfrm>
        <a:custGeom>
          <a:avLst/>
          <a:gdLst/>
          <a:ahLst/>
          <a:cxnLst/>
          <a:rect l="0" t="0" r="0" b="0"/>
          <a:pathLst>
            <a:path>
              <a:moveTo>
                <a:pt x="218124" y="45720"/>
              </a:moveTo>
              <a:lnTo>
                <a:pt x="218124" y="65555"/>
              </a:lnTo>
              <a:lnTo>
                <a:pt x="0" y="65555"/>
              </a:lnTo>
              <a:lnTo>
                <a:pt x="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0C644CA2-FF51-45E3-8913-D957E31313D4}" type="sibTrans" cxnId="{669665E9-9776-44F7-82E3-0CF91CFB2FC2}">
      <dgm:prSet/>
      <dgm:spPr/>
      <dgm:t>
        <a:bodyPr/>
        <a:lstStyle/>
        <a:p>
          <a:endParaRPr lang="en-US" sz="200"/>
        </a:p>
      </dgm:t>
    </dgm:pt>
    <dgm:pt modelId="{68BDBD96-9556-4A15-A4AE-2608DF51B5FE}">
      <dgm:prSet phldrT="[Text]" custT="1"/>
      <dgm:spPr>
        <a:xfrm>
          <a:off x="2348258" y="3428608"/>
          <a:ext cx="396577" cy="285735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Sends deployment command to main parachute </a:t>
          </a:r>
        </a:p>
      </dgm:t>
    </dgm:pt>
    <dgm:pt modelId="{D1678E3A-A663-4D0A-8672-37EADE453091}" type="parTrans" cxnId="{A8A0FB02-AFE5-4F6A-A11F-B4967012C60A}">
      <dgm:prSet custT="1"/>
      <dgm:spPr>
        <a:xfrm>
          <a:off x="2328423" y="3343217"/>
          <a:ext cx="21812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5555"/>
              </a:lnTo>
              <a:lnTo>
                <a:pt x="218124" y="65555"/>
              </a:lnTo>
              <a:lnTo>
                <a:pt x="218124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AB9C4239-FDCC-4C05-9246-D6A74C9A6472}" type="sibTrans" cxnId="{A8A0FB02-AFE5-4F6A-A11F-B4967012C60A}">
      <dgm:prSet/>
      <dgm:spPr/>
      <dgm:t>
        <a:bodyPr/>
        <a:lstStyle/>
        <a:p>
          <a:endParaRPr lang="en-US" sz="200"/>
        </a:p>
      </dgm:t>
    </dgm:pt>
    <dgm:pt modelId="{58914E09-4982-4C16-B61C-595F6BF770AE}">
      <dgm:prSet phldrT="[Text]" custT="1"/>
      <dgm:spPr>
        <a:xfrm>
          <a:off x="1312852" y="3767807"/>
          <a:ext cx="396577" cy="285735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Sends deployment command to payload </a:t>
          </a:r>
        </a:p>
      </dgm:t>
    </dgm:pt>
    <dgm:pt modelId="{4E1F3C06-0F05-46F6-A8B1-6F5B21A57175}" type="parTrans" cxnId="{FC79A18A-1E41-4446-BC40-DAF00BC8564B}">
      <dgm:prSet custT="1"/>
      <dgm:spPr>
        <a:xfrm>
          <a:off x="1465421" y="3393421"/>
          <a:ext cx="91440" cy="374385"/>
        </a:xfrm>
        <a:custGeom>
          <a:avLst/>
          <a:gdLst/>
          <a:ahLst/>
          <a:cxnLst/>
          <a:rect l="0" t="0" r="0" b="0"/>
          <a:pathLst>
            <a:path>
              <a:moveTo>
                <a:pt x="54840" y="0"/>
              </a:moveTo>
              <a:lnTo>
                <a:pt x="54840" y="354550"/>
              </a:lnTo>
              <a:lnTo>
                <a:pt x="45720" y="354550"/>
              </a:lnTo>
              <a:lnTo>
                <a:pt x="45720" y="374385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DB9C0A34-CEF3-48B3-8559-A54CB488C1ED}" type="sibTrans" cxnId="{FC79A18A-1E41-4446-BC40-DAF00BC8564B}">
      <dgm:prSet/>
      <dgm:spPr/>
      <dgm:t>
        <a:bodyPr/>
        <a:lstStyle/>
        <a:p>
          <a:endParaRPr lang="en-US" sz="200"/>
        </a:p>
      </dgm:t>
    </dgm:pt>
    <dgm:pt modelId="{2EC786E1-A1E7-4259-9390-B28B536430FB}">
      <dgm:prSet phldrT="[Text]" custT="1"/>
      <dgm:spPr>
        <a:xfrm>
          <a:off x="4734698" y="2777795"/>
          <a:ext cx="396577" cy="285735"/>
        </a:xfrm>
        <a:prstGeom prst="rect">
          <a:avLst/>
        </a:prstGeom>
        <a:solidFill>
          <a:srgbClr val="5B9BD5">
            <a:lumMod val="60000"/>
            <a:lumOff val="4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Receives deployment commands from flight control avionics</a:t>
          </a:r>
        </a:p>
      </dgm:t>
    </dgm:pt>
    <dgm:pt modelId="{1BF927FE-0A44-41EC-877D-607D18FAA9D3}" type="parTrans" cxnId="{8CDCCFE7-59BA-48B0-90D2-8C5C1A079968}">
      <dgm:prSet custT="1"/>
      <dgm:spPr>
        <a:xfrm>
          <a:off x="4887267" y="2692404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A1E75867-1822-4C9B-B328-B74A8C95510F}" type="sibTrans" cxnId="{8CDCCFE7-59BA-48B0-90D2-8C5C1A079968}">
      <dgm:prSet/>
      <dgm:spPr/>
      <dgm:t>
        <a:bodyPr/>
        <a:lstStyle/>
        <a:p>
          <a:endParaRPr lang="en-US" sz="200"/>
        </a:p>
      </dgm:t>
    </dgm:pt>
    <dgm:pt modelId="{07BF0213-5155-4902-85E9-AAC851853053}">
      <dgm:prSet phldrT="[Text]" custT="1"/>
      <dgm:spPr>
        <a:xfrm>
          <a:off x="4734698" y="3103201"/>
          <a:ext cx="396577" cy="285735"/>
        </a:xfrm>
        <a:prstGeom prst="rect">
          <a:avLst/>
        </a:prstGeom>
        <a:solidFill>
          <a:srgbClr val="5B9BD5">
            <a:lumMod val="60000"/>
            <a:lumOff val="4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Ignites E-matches / deployment charges </a:t>
          </a:r>
        </a:p>
      </dgm:t>
    </dgm:pt>
    <dgm:pt modelId="{DA444702-4A45-4252-AD88-47F012607AC6}" type="parTrans" cxnId="{FE82BFF4-B5F7-4141-9223-17580546B783}">
      <dgm:prSet custT="1"/>
      <dgm:spPr>
        <a:xfrm>
          <a:off x="4887267" y="3017811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89422283-A264-4B40-97BE-78900816BDC2}" type="sibTrans" cxnId="{FE82BFF4-B5F7-4141-9223-17580546B783}">
      <dgm:prSet/>
      <dgm:spPr/>
      <dgm:t>
        <a:bodyPr/>
        <a:lstStyle/>
        <a:p>
          <a:endParaRPr lang="en-US" sz="200"/>
        </a:p>
      </dgm:t>
    </dgm:pt>
    <dgm:pt modelId="{91BC53C7-F54D-4644-B925-5CCD9609B6DC}">
      <dgm:prSet phldrT="[Text]" custT="1"/>
      <dgm:spPr>
        <a:xfrm>
          <a:off x="4516573" y="3428608"/>
          <a:ext cx="396577" cy="285735"/>
        </a:xfrm>
        <a:prstGeom prst="rect">
          <a:avLst/>
        </a:prstGeom>
        <a:solidFill>
          <a:srgbClr val="5B9BD5">
            <a:lumMod val="60000"/>
            <a:lumOff val="4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Deploys drogue parachute </a:t>
          </a:r>
        </a:p>
      </dgm:t>
    </dgm:pt>
    <dgm:pt modelId="{4144CC6B-6BC9-4072-A8BC-0AFA1CB49A53}" type="parTrans" cxnId="{58348930-2187-4DF6-A050-F3FCA4DD2967}">
      <dgm:prSet custT="1"/>
      <dgm:spPr>
        <a:xfrm>
          <a:off x="4714862" y="3343217"/>
          <a:ext cx="218124" cy="91440"/>
        </a:xfrm>
        <a:custGeom>
          <a:avLst/>
          <a:gdLst/>
          <a:ahLst/>
          <a:cxnLst/>
          <a:rect l="0" t="0" r="0" b="0"/>
          <a:pathLst>
            <a:path>
              <a:moveTo>
                <a:pt x="218124" y="45720"/>
              </a:moveTo>
              <a:lnTo>
                <a:pt x="218124" y="65555"/>
              </a:lnTo>
              <a:lnTo>
                <a:pt x="0" y="65555"/>
              </a:lnTo>
              <a:lnTo>
                <a:pt x="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EE16F4E2-4451-4604-8F8F-EC559729CB96}" type="sibTrans" cxnId="{58348930-2187-4DF6-A050-F3FCA4DD2967}">
      <dgm:prSet/>
      <dgm:spPr/>
      <dgm:t>
        <a:bodyPr/>
        <a:lstStyle/>
        <a:p>
          <a:endParaRPr lang="en-US" sz="200"/>
        </a:p>
      </dgm:t>
    </dgm:pt>
    <dgm:pt modelId="{57A8C53F-4A8E-4E0D-9138-9923F48F1575}">
      <dgm:prSet phldrT="[Text]" custT="1"/>
      <dgm:spPr>
        <a:xfrm>
          <a:off x="4952822" y="3428608"/>
          <a:ext cx="396577" cy="285735"/>
        </a:xfrm>
        <a:prstGeom prst="rect">
          <a:avLst/>
        </a:prstGeom>
        <a:solidFill>
          <a:srgbClr val="5B9BD5">
            <a:lumMod val="60000"/>
            <a:lumOff val="4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Deploys main parachute </a:t>
          </a:r>
        </a:p>
      </dgm:t>
    </dgm:pt>
    <dgm:pt modelId="{D1FEA1B6-9680-43A1-B771-CEF3738FD04F}" type="parTrans" cxnId="{49095203-D03E-46CC-B42D-02D9BD3694B0}">
      <dgm:prSet custT="1"/>
      <dgm:spPr>
        <a:xfrm>
          <a:off x="4932987" y="3343217"/>
          <a:ext cx="21812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5555"/>
              </a:lnTo>
              <a:lnTo>
                <a:pt x="218124" y="65555"/>
              </a:lnTo>
              <a:lnTo>
                <a:pt x="218124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F6A419D8-CB94-4B32-8408-FA131BBF4567}" type="sibTrans" cxnId="{49095203-D03E-46CC-B42D-02D9BD3694B0}">
      <dgm:prSet/>
      <dgm:spPr/>
      <dgm:t>
        <a:bodyPr/>
        <a:lstStyle/>
        <a:p>
          <a:endParaRPr lang="en-US" sz="200"/>
        </a:p>
      </dgm:t>
    </dgm:pt>
    <dgm:pt modelId="{7EEDFE56-969E-4D04-92AC-E7101B255EC7}">
      <dgm:prSet phldrT="[Text]" custT="1"/>
      <dgm:spPr>
        <a:xfrm>
          <a:off x="449474" y="3433092"/>
          <a:ext cx="396577" cy="285735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Processes raw data into altitude, velocity</a:t>
          </a:r>
        </a:p>
      </dgm:t>
    </dgm:pt>
    <dgm:pt modelId="{002592F1-C7B1-4AE0-9776-0DD857299D37}" type="parTrans" cxnId="{B566598F-66C5-427F-AA1B-EF89D3521A3B}">
      <dgm:prSet custT="1"/>
      <dgm:spPr>
        <a:xfrm>
          <a:off x="602043" y="3347701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300B691D-2E55-4AB8-A2CF-CBAECED67571}" type="sibTrans" cxnId="{B566598F-66C5-427F-AA1B-EF89D3521A3B}">
      <dgm:prSet/>
      <dgm:spPr/>
      <dgm:t>
        <a:bodyPr/>
        <a:lstStyle/>
        <a:p>
          <a:endParaRPr lang="en-US" sz="200"/>
        </a:p>
      </dgm:t>
    </dgm:pt>
    <dgm:pt modelId="{E0535766-8815-4278-B76D-D56E2F7185BE}">
      <dgm:prSet phldrT="[Text]" custT="1"/>
      <dgm:spPr>
        <a:xfrm>
          <a:off x="6456084" y="3263731"/>
          <a:ext cx="396577" cy="285735"/>
        </a:xfrm>
        <a:prstGeom prst="rect">
          <a:avLst/>
        </a:prstGeom>
        <a:solidFill>
          <a:srgbClr val="ED7D31">
            <a:lumMod val="60000"/>
            <a:lumOff val="4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Accelerates the rover </a:t>
          </a:r>
        </a:p>
      </dgm:t>
    </dgm:pt>
    <dgm:pt modelId="{A918AF81-E7AB-4B49-BE91-91B7B69726B8}" type="parTrans" cxnId="{BA0520B0-380C-4E58-BDAC-1A3305958A1C}">
      <dgm:prSet custT="1"/>
      <dgm:spPr>
        <a:xfrm>
          <a:off x="6608653" y="3128431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7818" y="45720"/>
              </a:moveTo>
              <a:lnTo>
                <a:pt x="47818" y="115465"/>
              </a:lnTo>
              <a:lnTo>
                <a:pt x="45720" y="115465"/>
              </a:lnTo>
              <a:lnTo>
                <a:pt x="45720" y="13530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5C1A8751-B442-4B00-9C22-BC9B90014E39}" type="sibTrans" cxnId="{BA0520B0-380C-4E58-BDAC-1A3305958A1C}">
      <dgm:prSet/>
      <dgm:spPr/>
      <dgm:t>
        <a:bodyPr/>
        <a:lstStyle/>
        <a:p>
          <a:endParaRPr lang="en-US" sz="200"/>
        </a:p>
      </dgm:t>
    </dgm:pt>
    <dgm:pt modelId="{60492E33-93FF-47F5-8184-1D8E60D4FA8A}">
      <dgm:prSet phldrT="[Text]" custT="1"/>
      <dgm:spPr>
        <a:xfrm>
          <a:off x="7043173" y="3255113"/>
          <a:ext cx="396577" cy="285735"/>
        </a:xfrm>
        <a:prstGeom prst="rect">
          <a:avLst/>
        </a:prstGeom>
        <a:solidFill>
          <a:srgbClr val="ED7D31">
            <a:lumMod val="60000"/>
            <a:lumOff val="4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Decelerates the rover </a:t>
          </a:r>
        </a:p>
      </dgm:t>
    </dgm:pt>
    <dgm:pt modelId="{E23CFC34-5F3A-46DC-B3EF-6EDBB4D17323}" type="parTrans" cxnId="{D07E463C-0146-44F8-8C82-9B21922A6D89}">
      <dgm:prSet custT="1"/>
      <dgm:spPr>
        <a:xfrm>
          <a:off x="6656472" y="3128431"/>
          <a:ext cx="5849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106847"/>
              </a:lnTo>
              <a:lnTo>
                <a:pt x="584990" y="106847"/>
              </a:lnTo>
              <a:lnTo>
                <a:pt x="584990" y="126682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9473882C-5C04-49E0-A516-10DDEF284B38}" type="sibTrans" cxnId="{D07E463C-0146-44F8-8C82-9B21922A6D89}">
      <dgm:prSet/>
      <dgm:spPr/>
      <dgm:t>
        <a:bodyPr/>
        <a:lstStyle/>
        <a:p>
          <a:endParaRPr lang="en-US" sz="200"/>
        </a:p>
      </dgm:t>
    </dgm:pt>
    <dgm:pt modelId="{A4CA87BC-B3DC-401F-9C55-2DC9EE3DD63D}">
      <dgm:prSet phldrT="[Text]" custT="1"/>
      <dgm:spPr>
        <a:xfrm>
          <a:off x="5904717" y="3259421"/>
          <a:ext cx="396577" cy="285735"/>
        </a:xfrm>
        <a:prstGeom prst="rect">
          <a:avLst/>
        </a:prstGeom>
        <a:solidFill>
          <a:srgbClr val="ED7D31">
            <a:lumMod val="60000"/>
            <a:lumOff val="4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Maneuvers the rover </a:t>
          </a:r>
        </a:p>
      </dgm:t>
    </dgm:pt>
    <dgm:pt modelId="{0B8FDA1A-E80A-496C-8B1D-646B504796E5}" type="parTrans" cxnId="{8D473D05-3607-4317-89B5-44425FEB8BE1}">
      <dgm:prSet custT="1"/>
      <dgm:spPr>
        <a:xfrm>
          <a:off x="6103006" y="3128431"/>
          <a:ext cx="553465" cy="91440"/>
        </a:xfrm>
        <a:custGeom>
          <a:avLst/>
          <a:gdLst/>
          <a:ahLst/>
          <a:cxnLst/>
          <a:rect l="0" t="0" r="0" b="0"/>
          <a:pathLst>
            <a:path>
              <a:moveTo>
                <a:pt x="553465" y="45720"/>
              </a:moveTo>
              <a:lnTo>
                <a:pt x="553465" y="111155"/>
              </a:lnTo>
              <a:lnTo>
                <a:pt x="0" y="111155"/>
              </a:lnTo>
              <a:lnTo>
                <a:pt x="0" y="1309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6027979F-AE25-42B4-B846-6676787A21F3}" type="sibTrans" cxnId="{8D473D05-3607-4317-89B5-44425FEB8BE1}">
      <dgm:prSet/>
      <dgm:spPr/>
      <dgm:t>
        <a:bodyPr/>
        <a:lstStyle/>
        <a:p>
          <a:endParaRPr lang="en-US" sz="200"/>
        </a:p>
      </dgm:t>
    </dgm:pt>
    <dgm:pt modelId="{3C78BCA9-16B9-4ADA-9A09-AACDA940EE23}">
      <dgm:prSet phldrT="[Text]" custT="1"/>
      <dgm:spPr>
        <a:xfrm>
          <a:off x="6572446" y="3619307"/>
          <a:ext cx="396577" cy="285735"/>
        </a:xfrm>
        <a:prstGeom prst="rect">
          <a:avLst/>
        </a:prstGeom>
        <a:solidFill>
          <a:srgbClr val="ED7D31">
            <a:lumMod val="60000"/>
            <a:lumOff val="4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Increases power to electric motors</a:t>
          </a:r>
        </a:p>
      </dgm:t>
    </dgm:pt>
    <dgm:pt modelId="{8758DA34-0DB5-40F3-B3DE-04A096730231}" type="parTrans" cxnId="{63D8CE38-6DFC-409C-BD77-A26FA6FEEA72}">
      <dgm:prSet custT="1"/>
      <dgm:spPr>
        <a:xfrm>
          <a:off x="6654373" y="3503747"/>
          <a:ext cx="11636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95724"/>
              </a:lnTo>
              <a:lnTo>
                <a:pt x="116362" y="95724"/>
              </a:lnTo>
              <a:lnTo>
                <a:pt x="116362" y="115559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44C06119-4F17-4D6F-97BF-3041AB049D0A}" type="sibTrans" cxnId="{63D8CE38-6DFC-409C-BD77-A26FA6FEEA72}">
      <dgm:prSet/>
      <dgm:spPr/>
      <dgm:t>
        <a:bodyPr/>
        <a:lstStyle/>
        <a:p>
          <a:endParaRPr lang="en-US" sz="200"/>
        </a:p>
      </dgm:t>
    </dgm:pt>
    <dgm:pt modelId="{5EC4520A-2A0E-4888-B3F2-A970ABD89753}">
      <dgm:prSet phldrT="[Text]" custT="1"/>
      <dgm:spPr>
        <a:xfrm>
          <a:off x="7047482" y="3610688"/>
          <a:ext cx="396577" cy="285735"/>
        </a:xfrm>
        <a:prstGeom prst="rect">
          <a:avLst/>
        </a:prstGeom>
        <a:solidFill>
          <a:srgbClr val="ED7D31">
            <a:lumMod val="60000"/>
            <a:lumOff val="4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Decreases power to electric motors</a:t>
          </a:r>
        </a:p>
      </dgm:t>
    </dgm:pt>
    <dgm:pt modelId="{04806E08-C63C-426E-8AB5-1E8ACC33CFEF}" type="parTrans" cxnId="{7C8DFC04-2F12-406F-BF28-81349D0E2E1B}">
      <dgm:prSet custT="1"/>
      <dgm:spPr>
        <a:xfrm>
          <a:off x="7195742" y="3495129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95723"/>
              </a:lnTo>
              <a:lnTo>
                <a:pt x="50029" y="95723"/>
              </a:lnTo>
              <a:lnTo>
                <a:pt x="50029" y="115558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15F52071-2297-4B34-AD01-33733FACEA41}" type="sibTrans" cxnId="{7C8DFC04-2F12-406F-BF28-81349D0E2E1B}">
      <dgm:prSet/>
      <dgm:spPr/>
      <dgm:t>
        <a:bodyPr/>
        <a:lstStyle/>
        <a:p>
          <a:endParaRPr lang="en-US" sz="200"/>
        </a:p>
      </dgm:t>
    </dgm:pt>
    <dgm:pt modelId="{0B1992A8-B01B-40C3-8E02-64110CEC1F71}">
      <dgm:prSet phldrT="[Text]" custT="1"/>
      <dgm:spPr>
        <a:xfrm>
          <a:off x="5682282" y="3621113"/>
          <a:ext cx="396577" cy="285735"/>
        </a:xfrm>
        <a:prstGeom prst="rect">
          <a:avLst/>
        </a:prstGeom>
        <a:solidFill>
          <a:srgbClr val="ED7D31">
            <a:lumMod val="60000"/>
            <a:lumOff val="4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Applies differential throttle for turning </a:t>
          </a:r>
        </a:p>
      </dgm:t>
    </dgm:pt>
    <dgm:pt modelId="{BFCA08D8-FD29-4847-8886-7A17A2796A07}" type="parTrans" cxnId="{E4FB9732-51B1-4857-B7BB-34B3687A9BE0}">
      <dgm:prSet custT="1"/>
      <dgm:spPr>
        <a:xfrm>
          <a:off x="5880571" y="3499437"/>
          <a:ext cx="222435" cy="91440"/>
        </a:xfrm>
        <a:custGeom>
          <a:avLst/>
          <a:gdLst/>
          <a:ahLst/>
          <a:cxnLst/>
          <a:rect l="0" t="0" r="0" b="0"/>
          <a:pathLst>
            <a:path>
              <a:moveTo>
                <a:pt x="222435" y="45720"/>
              </a:moveTo>
              <a:lnTo>
                <a:pt x="222435" y="101840"/>
              </a:lnTo>
              <a:lnTo>
                <a:pt x="0" y="101840"/>
              </a:lnTo>
              <a:lnTo>
                <a:pt x="0" y="121675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AA7F9579-AE7D-4194-A916-5397799D9C70}" type="sibTrans" cxnId="{E4FB9732-51B1-4857-B7BB-34B3687A9BE0}">
      <dgm:prSet/>
      <dgm:spPr/>
      <dgm:t>
        <a:bodyPr/>
        <a:lstStyle/>
        <a:p>
          <a:endParaRPr lang="en-US" sz="200"/>
        </a:p>
      </dgm:t>
    </dgm:pt>
    <dgm:pt modelId="{57131636-F9AF-4A98-838E-0C2BEDA06FCF}">
      <dgm:prSet phldrT="[Text]" custT="1"/>
      <dgm:spPr>
        <a:xfrm>
          <a:off x="6118531" y="3621113"/>
          <a:ext cx="396577" cy="285735"/>
        </a:xfrm>
        <a:prstGeom prst="rect">
          <a:avLst/>
        </a:prstGeom>
        <a:solidFill>
          <a:srgbClr val="ED7D31">
            <a:lumMod val="60000"/>
            <a:lumOff val="4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Turns the wheels with servos, etc. </a:t>
          </a:r>
        </a:p>
      </dgm:t>
    </dgm:pt>
    <dgm:pt modelId="{8AF6922A-648C-4EEB-96CB-EDA963A6943E}" type="parTrans" cxnId="{CEADF190-C47A-4C67-B25A-E8E6F18D9A0B}">
      <dgm:prSet custT="1"/>
      <dgm:spPr>
        <a:xfrm>
          <a:off x="6103006" y="3499437"/>
          <a:ext cx="2138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101840"/>
              </a:lnTo>
              <a:lnTo>
                <a:pt x="213813" y="101840"/>
              </a:lnTo>
              <a:lnTo>
                <a:pt x="213813" y="121675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AE70C3E1-84A4-48B6-AD2B-40C8C7AE16A9}" type="sibTrans" cxnId="{CEADF190-C47A-4C67-B25A-E8E6F18D9A0B}">
      <dgm:prSet/>
      <dgm:spPr/>
      <dgm:t>
        <a:bodyPr/>
        <a:lstStyle/>
        <a:p>
          <a:endParaRPr lang="en-US" sz="200"/>
        </a:p>
      </dgm:t>
    </dgm:pt>
    <dgm:pt modelId="{8CD0F4CD-660A-4B79-9241-92FBCBFD36DB}">
      <dgm:prSet phldrT="[Text]" custT="1"/>
      <dgm:spPr>
        <a:xfrm>
          <a:off x="8054344" y="2843417"/>
          <a:ext cx="396577" cy="285734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Executes a pre-loaded navigation sequence </a:t>
          </a:r>
        </a:p>
      </dgm:t>
    </dgm:pt>
    <dgm:pt modelId="{78C7F6DF-E6B7-47E8-90F2-476D0305F741}" type="parTrans" cxnId="{96E823E2-4C4C-4A6B-B0DC-C7CC20114928}">
      <dgm:prSet custT="1"/>
      <dgm:spPr>
        <a:xfrm>
          <a:off x="8252633" y="2758026"/>
          <a:ext cx="381946" cy="91440"/>
        </a:xfrm>
        <a:custGeom>
          <a:avLst/>
          <a:gdLst/>
          <a:ahLst/>
          <a:cxnLst/>
          <a:rect l="0" t="0" r="0" b="0"/>
          <a:pathLst>
            <a:path>
              <a:moveTo>
                <a:pt x="381946" y="45720"/>
              </a:moveTo>
              <a:lnTo>
                <a:pt x="381946" y="65555"/>
              </a:lnTo>
              <a:lnTo>
                <a:pt x="0" y="65555"/>
              </a:lnTo>
              <a:lnTo>
                <a:pt x="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DFBDE5ED-0AD8-48FD-8C25-1D4453380F79}" type="sibTrans" cxnId="{96E823E2-4C4C-4A6B-B0DC-C7CC20114928}">
      <dgm:prSet/>
      <dgm:spPr/>
      <dgm:t>
        <a:bodyPr/>
        <a:lstStyle/>
        <a:p>
          <a:endParaRPr lang="en-US" sz="200"/>
        </a:p>
      </dgm:t>
    </dgm:pt>
    <dgm:pt modelId="{9488C91F-0CE6-4E21-952F-DB8EC620811A}">
      <dgm:prSet phldrT="[Text]" custT="1"/>
      <dgm:spPr>
        <a:xfrm>
          <a:off x="3438880" y="2777795"/>
          <a:ext cx="396577" cy="285735"/>
        </a:xfrm>
        <a:prstGeom prst="rect">
          <a:avLst/>
        </a:prstGeom>
        <a:solidFill>
          <a:srgbClr val="70AD47">
            <a:lumMod val="60000"/>
            <a:lumOff val="4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7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Camera </a:t>
          </a:r>
        </a:p>
      </dgm:t>
    </dgm:pt>
    <dgm:pt modelId="{7B32F74C-F85C-4FD2-B8B6-F9FE92962523}" type="parTrans" cxnId="{9758B880-9266-43C0-B6A1-A8006BE2A698}">
      <dgm:prSet custT="1"/>
      <dgm:spPr>
        <a:xfrm>
          <a:off x="2270768" y="2696888"/>
          <a:ext cx="13664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1071"/>
              </a:lnTo>
              <a:lnTo>
                <a:pt x="1366401" y="61071"/>
              </a:lnTo>
              <a:lnTo>
                <a:pt x="1366401" y="80907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402A707A-17B8-4376-86CC-187A5AAC7B76}" type="sibTrans" cxnId="{9758B880-9266-43C0-B6A1-A8006BE2A698}">
      <dgm:prSet/>
      <dgm:spPr/>
      <dgm:t>
        <a:bodyPr/>
        <a:lstStyle/>
        <a:p>
          <a:endParaRPr lang="en-US" sz="200"/>
        </a:p>
      </dgm:t>
    </dgm:pt>
    <dgm:pt modelId="{CE39DA57-DB5F-4C58-B320-17F40CAFE2CD}">
      <dgm:prSet phldrT="[Text]" custT="1"/>
      <dgm:spPr>
        <a:xfrm>
          <a:off x="3438880" y="3103201"/>
          <a:ext cx="396577" cy="285735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Receives command sequence from flight control avionics </a:t>
          </a:r>
        </a:p>
      </dgm:t>
    </dgm:pt>
    <dgm:pt modelId="{DD767AC1-BEAD-4B93-AA69-D19024C7EEAD}" type="parTrans" cxnId="{3E2BECE0-62F9-411D-A203-48B60E121FF0}">
      <dgm:prSet custT="1"/>
      <dgm:spPr>
        <a:xfrm>
          <a:off x="3591449" y="3017811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F4567110-E6D0-47C3-B797-C8B28B8628DD}" type="sibTrans" cxnId="{3E2BECE0-62F9-411D-A203-48B60E121FF0}">
      <dgm:prSet/>
      <dgm:spPr/>
      <dgm:t>
        <a:bodyPr/>
        <a:lstStyle/>
        <a:p>
          <a:endParaRPr lang="en-US" sz="200"/>
        </a:p>
      </dgm:t>
    </dgm:pt>
    <dgm:pt modelId="{637778DC-8556-4CB6-8AD2-FAD0059DA2C1}">
      <dgm:prSet phldrT="[Text]" custT="1"/>
      <dgm:spPr>
        <a:xfrm>
          <a:off x="1321972" y="3433092"/>
          <a:ext cx="396577" cy="285735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Sends command sequence to camera and actuator </a:t>
          </a:r>
        </a:p>
      </dgm:t>
    </dgm:pt>
    <dgm:pt modelId="{3A795341-D8D3-449E-B9D3-89F68E8C1DBF}" type="parTrans" cxnId="{586BC163-4794-4B35-BFAF-48B157E582D3}">
      <dgm:prSet custT="1"/>
      <dgm:spPr>
        <a:xfrm>
          <a:off x="1474541" y="3347701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9D1E50BF-61AB-4942-B1E1-5906444F542D}" type="sibTrans" cxnId="{586BC163-4794-4B35-BFAF-48B157E582D3}">
      <dgm:prSet/>
      <dgm:spPr/>
      <dgm:t>
        <a:bodyPr/>
        <a:lstStyle/>
        <a:p>
          <a:endParaRPr lang="en-US" sz="200"/>
        </a:p>
      </dgm:t>
    </dgm:pt>
    <dgm:pt modelId="{51B78A6B-8746-467D-A84C-7E373DE7E566}">
      <dgm:prSet phldrT="[Text]" custT="1"/>
      <dgm:spPr>
        <a:xfrm>
          <a:off x="2784507" y="3428608"/>
          <a:ext cx="396577" cy="285735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Commands the camera to take picture</a:t>
          </a:r>
        </a:p>
      </dgm:t>
    </dgm:pt>
    <dgm:pt modelId="{EE8B6179-D3AC-48E9-9679-4106D70CCB39}" type="parTrans" cxnId="{15DE9C96-A1BF-4FCF-9046-3D4C0B266FA1}">
      <dgm:prSet custT="1"/>
      <dgm:spPr>
        <a:xfrm>
          <a:off x="2982796" y="3343217"/>
          <a:ext cx="654373" cy="91440"/>
        </a:xfrm>
        <a:custGeom>
          <a:avLst/>
          <a:gdLst/>
          <a:ahLst/>
          <a:cxnLst/>
          <a:rect l="0" t="0" r="0" b="0"/>
          <a:pathLst>
            <a:path>
              <a:moveTo>
                <a:pt x="654373" y="45720"/>
              </a:moveTo>
              <a:lnTo>
                <a:pt x="654373" y="65555"/>
              </a:lnTo>
              <a:lnTo>
                <a:pt x="0" y="65555"/>
              </a:lnTo>
              <a:lnTo>
                <a:pt x="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9BBBEFE6-2044-4235-93FF-42E0EAC096AD}" type="sibTrans" cxnId="{15DE9C96-A1BF-4FCF-9046-3D4C0B266FA1}">
      <dgm:prSet/>
      <dgm:spPr/>
      <dgm:t>
        <a:bodyPr/>
        <a:lstStyle/>
        <a:p>
          <a:endParaRPr lang="en-US" sz="200"/>
        </a:p>
      </dgm:t>
    </dgm:pt>
    <dgm:pt modelId="{8AA001A1-D921-49CD-A412-CE6A31AFA8EE}">
      <dgm:prSet phldrT="[Text]" custT="1"/>
      <dgm:spPr>
        <a:xfrm>
          <a:off x="3207827" y="3428608"/>
          <a:ext cx="396577" cy="285735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Commands filter application </a:t>
          </a:r>
        </a:p>
      </dgm:t>
    </dgm:pt>
    <dgm:pt modelId="{7B4B42D7-F427-4DD5-84D6-C3AB510DBE41}" type="parTrans" cxnId="{13DDEB0C-53C7-42D3-9256-797C6E335695}">
      <dgm:prSet custT="1"/>
      <dgm:spPr>
        <a:xfrm>
          <a:off x="3406116" y="3343217"/>
          <a:ext cx="231053" cy="91440"/>
        </a:xfrm>
        <a:custGeom>
          <a:avLst/>
          <a:gdLst/>
          <a:ahLst/>
          <a:cxnLst/>
          <a:rect l="0" t="0" r="0" b="0"/>
          <a:pathLst>
            <a:path>
              <a:moveTo>
                <a:pt x="231053" y="45720"/>
              </a:moveTo>
              <a:lnTo>
                <a:pt x="231053" y="65555"/>
              </a:lnTo>
              <a:lnTo>
                <a:pt x="0" y="65555"/>
              </a:lnTo>
              <a:lnTo>
                <a:pt x="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BF383E45-2AA6-4449-BED1-6CBBAB95B130}" type="sibTrans" cxnId="{13DDEB0C-53C7-42D3-9256-797C6E335695}">
      <dgm:prSet/>
      <dgm:spPr/>
      <dgm:t>
        <a:bodyPr/>
        <a:lstStyle/>
        <a:p>
          <a:endParaRPr lang="en-US" sz="200"/>
        </a:p>
      </dgm:t>
    </dgm:pt>
    <dgm:pt modelId="{31277B5A-34EF-4E5B-9068-D366676DAA94}">
      <dgm:prSet phldrT="[Text]" custT="1"/>
      <dgm:spPr>
        <a:xfrm>
          <a:off x="3644076" y="3428608"/>
          <a:ext cx="396577" cy="285735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Commands color to black/white switch </a:t>
          </a:r>
        </a:p>
      </dgm:t>
    </dgm:pt>
    <dgm:pt modelId="{F17457E5-7C22-44BA-9F71-2566D93DCE75}" type="parTrans" cxnId="{AA105EEB-38BD-4523-903D-C300D76D8DCB}">
      <dgm:prSet custT="1"/>
      <dgm:spPr>
        <a:xfrm>
          <a:off x="3637169" y="3343217"/>
          <a:ext cx="20519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5555"/>
              </a:lnTo>
              <a:lnTo>
                <a:pt x="205195" y="65555"/>
              </a:lnTo>
              <a:lnTo>
                <a:pt x="205195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57C97847-65AE-4FF4-AE6F-5542ADE0BFE7}" type="sibTrans" cxnId="{AA105EEB-38BD-4523-903D-C300D76D8DCB}">
      <dgm:prSet/>
      <dgm:spPr/>
      <dgm:t>
        <a:bodyPr/>
        <a:lstStyle/>
        <a:p>
          <a:endParaRPr lang="en-US" sz="200"/>
        </a:p>
      </dgm:t>
    </dgm:pt>
    <dgm:pt modelId="{6775F6DA-101E-46F2-BE01-D33362E9516E}">
      <dgm:prSet phldrT="[Text]" custT="1"/>
      <dgm:spPr>
        <a:xfrm>
          <a:off x="4080325" y="3428608"/>
          <a:ext cx="396577" cy="285735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Commands camera actuator </a:t>
          </a:r>
        </a:p>
      </dgm:t>
    </dgm:pt>
    <dgm:pt modelId="{7ADDFD30-F79F-42A0-A504-9CB256A40D87}" type="parTrans" cxnId="{4AD1542D-24FA-4770-8C78-C37CD844AB48}">
      <dgm:prSet custT="1"/>
      <dgm:spPr>
        <a:xfrm>
          <a:off x="3637169" y="3343217"/>
          <a:ext cx="64144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5555"/>
              </a:lnTo>
              <a:lnTo>
                <a:pt x="641444" y="65555"/>
              </a:lnTo>
              <a:lnTo>
                <a:pt x="641444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2082F5F2-B2B6-4D99-9EE7-4E5EBA9D9680}" type="sibTrans" cxnId="{4AD1542D-24FA-4770-8C78-C37CD844AB48}">
      <dgm:prSet/>
      <dgm:spPr/>
      <dgm:t>
        <a:bodyPr/>
        <a:lstStyle/>
        <a:p>
          <a:endParaRPr lang="en-US" sz="200"/>
        </a:p>
      </dgm:t>
    </dgm:pt>
    <dgm:pt modelId="{74AA2BDF-6B6A-44CE-B71A-1707917C717B}">
      <dgm:prSet phldrT="[Text]" custT="1"/>
      <dgm:spPr>
        <a:xfrm>
          <a:off x="3862200" y="3754015"/>
          <a:ext cx="396577" cy="285735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Actuator rotates camera right </a:t>
          </a:r>
        </a:p>
      </dgm:t>
    </dgm:pt>
    <dgm:pt modelId="{21445D11-DA42-4A75-B08F-E2F3D3EC82F3}" type="parTrans" cxnId="{85FCEED6-A4ED-4661-BFC8-04466E2D2B05}">
      <dgm:prSet custT="1"/>
      <dgm:spPr>
        <a:xfrm>
          <a:off x="4060489" y="3668624"/>
          <a:ext cx="218124" cy="91440"/>
        </a:xfrm>
        <a:custGeom>
          <a:avLst/>
          <a:gdLst/>
          <a:ahLst/>
          <a:cxnLst/>
          <a:rect l="0" t="0" r="0" b="0"/>
          <a:pathLst>
            <a:path>
              <a:moveTo>
                <a:pt x="218124" y="45720"/>
              </a:moveTo>
              <a:lnTo>
                <a:pt x="218124" y="65555"/>
              </a:lnTo>
              <a:lnTo>
                <a:pt x="0" y="65555"/>
              </a:lnTo>
              <a:lnTo>
                <a:pt x="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ED9C2A04-237C-4D03-9A24-EBB356F6DE81}" type="sibTrans" cxnId="{85FCEED6-A4ED-4661-BFC8-04466E2D2B05}">
      <dgm:prSet/>
      <dgm:spPr/>
      <dgm:t>
        <a:bodyPr/>
        <a:lstStyle/>
        <a:p>
          <a:endParaRPr lang="en-US" sz="200"/>
        </a:p>
      </dgm:t>
    </dgm:pt>
    <dgm:pt modelId="{7D63341E-811A-475F-BB68-F17279CEEABF}">
      <dgm:prSet phldrT="[Text]" custT="1"/>
      <dgm:spPr>
        <a:xfrm>
          <a:off x="4298449" y="3754015"/>
          <a:ext cx="396577" cy="285735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Actuator rotates camera left </a:t>
          </a:r>
        </a:p>
      </dgm:t>
    </dgm:pt>
    <dgm:pt modelId="{696358A3-D975-4A11-B823-0259CC75FC26}" type="parTrans" cxnId="{BA162B2E-8DE0-4457-8E65-DC32FC410F26}">
      <dgm:prSet custT="1"/>
      <dgm:spPr>
        <a:xfrm>
          <a:off x="4278614" y="3668624"/>
          <a:ext cx="21812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5555"/>
              </a:lnTo>
              <a:lnTo>
                <a:pt x="218124" y="65555"/>
              </a:lnTo>
              <a:lnTo>
                <a:pt x="218124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D4EEE3B6-B443-437E-8121-D8793D43DB93}" type="sibTrans" cxnId="{BA162B2E-8DE0-4457-8E65-DC32FC410F26}">
      <dgm:prSet/>
      <dgm:spPr/>
      <dgm:t>
        <a:bodyPr/>
        <a:lstStyle/>
        <a:p>
          <a:endParaRPr lang="en-US" sz="200"/>
        </a:p>
      </dgm:t>
    </dgm:pt>
    <dgm:pt modelId="{781DB8A7-A7C9-4F52-B0D7-4E01BB09BE92}">
      <dgm:prSet phldrT="[Text]" custT="1"/>
      <dgm:spPr>
        <a:xfrm>
          <a:off x="8054344" y="3168823"/>
          <a:ext cx="396577" cy="285734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Commands propulsion for movement </a:t>
          </a:r>
        </a:p>
      </dgm:t>
    </dgm:pt>
    <dgm:pt modelId="{FEF63CDD-EA37-4156-B8AB-A4EEE36AF2CE}" type="parTrans" cxnId="{10E24D5D-31D6-446F-8315-7600B274581A}">
      <dgm:prSet custT="1"/>
      <dgm:spPr>
        <a:xfrm>
          <a:off x="8206913" y="3083432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F88EE37D-22D2-4476-A8E2-D0E4F2FFBCF3}" type="sibTrans" cxnId="{10E24D5D-31D6-446F-8315-7600B274581A}">
      <dgm:prSet/>
      <dgm:spPr/>
      <dgm:t>
        <a:bodyPr/>
        <a:lstStyle/>
        <a:p>
          <a:endParaRPr lang="en-US" sz="200"/>
        </a:p>
      </dgm:t>
    </dgm:pt>
    <dgm:pt modelId="{93A3DFBC-73A0-4040-8803-2197B38D13B8}">
      <dgm:prSet phldrT="[Text]" custT="1"/>
      <dgm:spPr>
        <a:xfrm>
          <a:off x="8490593" y="2843417"/>
          <a:ext cx="396577" cy="285734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Executes pre-loaded "flag plant" sequence </a:t>
          </a:r>
        </a:p>
      </dgm:t>
    </dgm:pt>
    <dgm:pt modelId="{278D29FA-698C-43E7-9115-12F78DBA0DAC}" type="parTrans" cxnId="{20C3FC2E-9CB9-424A-AF00-59801589E278}">
      <dgm:prSet custT="1"/>
      <dgm:spPr>
        <a:xfrm>
          <a:off x="8588859" y="2758026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65555"/>
              </a:lnTo>
              <a:lnTo>
                <a:pt x="100022" y="65555"/>
              </a:lnTo>
              <a:lnTo>
                <a:pt x="100022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F1E1F544-B24E-430C-B87F-4D898C1F5A11}" type="sibTrans" cxnId="{20C3FC2E-9CB9-424A-AF00-59801589E278}">
      <dgm:prSet/>
      <dgm:spPr/>
      <dgm:t>
        <a:bodyPr/>
        <a:lstStyle/>
        <a:p>
          <a:endParaRPr lang="en-US" sz="200"/>
        </a:p>
      </dgm:t>
    </dgm:pt>
    <dgm:pt modelId="{B81DBB1E-C459-4125-A648-8DC324A49135}">
      <dgm:prSet phldrT="[Text]" custT="1"/>
      <dgm:spPr>
        <a:xfrm>
          <a:off x="8490593" y="3168823"/>
          <a:ext cx="396577" cy="285734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Commands arm / spring system to release</a:t>
          </a:r>
        </a:p>
      </dgm:t>
    </dgm:pt>
    <dgm:pt modelId="{D4DB6EF7-A826-466B-A28F-CF7ECAC49081}" type="parTrans" cxnId="{8A41F2D5-816E-4602-9C26-1E113EC90FDD}">
      <dgm:prSet custT="1"/>
      <dgm:spPr>
        <a:xfrm>
          <a:off x="8643162" y="3083432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3F3E2040-C170-49F7-8BD4-B17D204837F9}" type="sibTrans" cxnId="{8A41F2D5-816E-4602-9C26-1E113EC90FDD}">
      <dgm:prSet/>
      <dgm:spPr/>
      <dgm:t>
        <a:bodyPr/>
        <a:lstStyle/>
        <a:p>
          <a:endParaRPr lang="en-US" sz="200"/>
        </a:p>
      </dgm:t>
    </dgm:pt>
    <dgm:pt modelId="{07242FB5-A8D3-4B85-8151-3E778A0B65C9}">
      <dgm:prSet phldrT="[Text]" custT="1"/>
      <dgm:spPr>
        <a:xfrm>
          <a:off x="9352914" y="2843417"/>
          <a:ext cx="396577" cy="285734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Executes pre-loaded data acquisition sequence </a:t>
          </a:r>
        </a:p>
      </dgm:t>
    </dgm:pt>
    <dgm:pt modelId="{5658DB53-D6CF-4636-B86A-76A92E7F350F}" type="parTrans" cxnId="{4EC09FD9-A69B-4F32-A8EB-D52B4640D6AD}">
      <dgm:prSet custT="1"/>
      <dgm:spPr>
        <a:xfrm>
          <a:off x="8634579" y="2758026"/>
          <a:ext cx="9166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5555"/>
              </a:lnTo>
              <a:lnTo>
                <a:pt x="916623" y="65555"/>
              </a:lnTo>
              <a:lnTo>
                <a:pt x="916623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F6EAD08B-2D29-4423-85CE-0F87ACCE4BD8}" type="sibTrans" cxnId="{4EC09FD9-A69B-4F32-A8EB-D52B4640D6AD}">
      <dgm:prSet/>
      <dgm:spPr/>
      <dgm:t>
        <a:bodyPr/>
        <a:lstStyle/>
        <a:p>
          <a:endParaRPr lang="en-US" sz="200"/>
        </a:p>
      </dgm:t>
    </dgm:pt>
    <dgm:pt modelId="{1FBF116C-FE6F-4855-B9B6-AA11EA7F01DD}">
      <dgm:prSet phldrT="[Text]" custT="1"/>
      <dgm:spPr>
        <a:xfrm>
          <a:off x="8926841" y="3168823"/>
          <a:ext cx="396577" cy="285734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Commands DAQ system to take photos </a:t>
          </a:r>
        </a:p>
      </dgm:t>
    </dgm:pt>
    <dgm:pt modelId="{AF52A21A-9BF4-4C27-9AE8-D0CC42398382}" type="parTrans" cxnId="{9F34AF8A-B913-462A-B6A2-2AF953D34926}">
      <dgm:prSet custT="1"/>
      <dgm:spPr>
        <a:xfrm>
          <a:off x="9125130" y="3083432"/>
          <a:ext cx="426072" cy="91440"/>
        </a:xfrm>
        <a:custGeom>
          <a:avLst/>
          <a:gdLst/>
          <a:ahLst/>
          <a:cxnLst/>
          <a:rect l="0" t="0" r="0" b="0"/>
          <a:pathLst>
            <a:path>
              <a:moveTo>
                <a:pt x="426072" y="45720"/>
              </a:moveTo>
              <a:lnTo>
                <a:pt x="426072" y="65555"/>
              </a:lnTo>
              <a:lnTo>
                <a:pt x="0" y="65555"/>
              </a:lnTo>
              <a:lnTo>
                <a:pt x="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BB294400-1AA3-4A2A-8A37-721FFF711F1B}" type="sibTrans" cxnId="{9F34AF8A-B913-462A-B6A2-2AF953D34926}">
      <dgm:prSet/>
      <dgm:spPr/>
      <dgm:t>
        <a:bodyPr/>
        <a:lstStyle/>
        <a:p>
          <a:endParaRPr lang="en-US" sz="200"/>
        </a:p>
      </dgm:t>
    </dgm:pt>
    <dgm:pt modelId="{5DDA61ED-6ABF-403C-BCD6-AEC53A87DAB0}">
      <dgm:prSet phldrT="[Text]" custT="1"/>
      <dgm:spPr>
        <a:xfrm>
          <a:off x="9356240" y="3168824"/>
          <a:ext cx="396577" cy="285734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Commands DAQ to rotate camera </a:t>
          </a:r>
        </a:p>
      </dgm:t>
    </dgm:pt>
    <dgm:pt modelId="{89AB315D-5DF7-4349-BAF7-47884D1B3E08}" type="parTrans" cxnId="{C8010DF8-7A75-457B-A1E0-D1F430BA8233}">
      <dgm:prSet custT="1"/>
      <dgm:spPr>
        <a:xfrm>
          <a:off x="9505483" y="3083432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65556"/>
              </a:lnTo>
              <a:lnTo>
                <a:pt x="49046" y="65556"/>
              </a:lnTo>
              <a:lnTo>
                <a:pt x="49046" y="85391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702E9DA1-9CDD-4613-99E1-1E1E56091C2D}" type="sibTrans" cxnId="{C8010DF8-7A75-457B-A1E0-D1F430BA8233}">
      <dgm:prSet/>
      <dgm:spPr/>
      <dgm:t>
        <a:bodyPr/>
        <a:lstStyle/>
        <a:p>
          <a:endParaRPr lang="en-US" sz="200"/>
        </a:p>
      </dgm:t>
    </dgm:pt>
    <dgm:pt modelId="{1354B27F-9DD7-4DC8-9C94-E2DDE9E24BF8}">
      <dgm:prSet phldrT="[Text]" custT="1"/>
      <dgm:spPr>
        <a:xfrm>
          <a:off x="10222588" y="2775494"/>
          <a:ext cx="396577" cy="285735"/>
        </a:xfrm>
        <a:prstGeom prst="rect">
          <a:avLst/>
        </a:prstGeom>
        <a:solidFill>
          <a:srgbClr val="5B9BD5">
            <a:lumMod val="60000"/>
            <a:lumOff val="4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Receives commands from GNC </a:t>
          </a:r>
        </a:p>
      </dgm:t>
    </dgm:pt>
    <dgm:pt modelId="{F4943302-43FF-47A3-AFE2-77A07619886B}" type="parTrans" cxnId="{8511BC27-A5E7-4F5E-AE81-3C20B888C7B5}">
      <dgm:prSet custT="1"/>
      <dgm:spPr>
        <a:xfrm>
          <a:off x="10375157" y="269010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00229B21-D775-44FD-BE6A-6046A201C513}" type="sibTrans" cxnId="{8511BC27-A5E7-4F5E-AE81-3C20B888C7B5}">
      <dgm:prSet/>
      <dgm:spPr/>
      <dgm:t>
        <a:bodyPr/>
        <a:lstStyle/>
        <a:p>
          <a:endParaRPr lang="en-US" sz="200"/>
        </a:p>
      </dgm:t>
    </dgm:pt>
    <dgm:pt modelId="{B174E880-80A3-4528-B367-907AEC09CCF9}">
      <dgm:prSet phldrT="[Text]" custT="1"/>
      <dgm:spPr>
        <a:xfrm>
          <a:off x="9780233" y="3172147"/>
          <a:ext cx="396577" cy="285734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Relays imagery to base station for photogrammetry </a:t>
          </a:r>
        </a:p>
      </dgm:t>
    </dgm:pt>
    <dgm:pt modelId="{C63C24D4-26B7-4ADE-9BDB-403E9DEFBAB2}" type="parTrans" cxnId="{73794D04-67EF-429F-A8F4-7F1C36B95512}">
      <dgm:prSet custT="1"/>
      <dgm:spPr>
        <a:xfrm>
          <a:off x="9551203" y="3083432"/>
          <a:ext cx="4273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8880"/>
              </a:lnTo>
              <a:lnTo>
                <a:pt x="427319" y="68880"/>
              </a:lnTo>
              <a:lnTo>
                <a:pt x="427319" y="88715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297AB59C-90D4-4004-9001-B62AE1804171}" type="sibTrans" cxnId="{73794D04-67EF-429F-A8F4-7F1C36B95512}">
      <dgm:prSet/>
      <dgm:spPr/>
      <dgm:t>
        <a:bodyPr/>
        <a:lstStyle/>
        <a:p>
          <a:endParaRPr lang="en-US" sz="200"/>
        </a:p>
      </dgm:t>
    </dgm:pt>
    <dgm:pt modelId="{042FED50-754E-46F8-B0A4-95AEAFEBD628}">
      <dgm:prSet phldrT="[Text]" custT="1"/>
      <dgm:spPr>
        <a:xfrm>
          <a:off x="10222587" y="3446031"/>
          <a:ext cx="396577" cy="285735"/>
        </a:xfrm>
        <a:prstGeom prst="rect">
          <a:avLst/>
        </a:prstGeom>
        <a:solidFill>
          <a:srgbClr val="5B9BD5">
            <a:lumMod val="60000"/>
            <a:lumOff val="4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Takes photos and video </a:t>
          </a:r>
        </a:p>
      </dgm:t>
    </dgm:pt>
    <dgm:pt modelId="{7FC6330B-147F-4884-87F7-B25D61A730FC}" type="parTrans" cxnId="{A1BB717B-568C-4E6E-87A1-80430CFD3D07}">
      <dgm:prSet custT="1"/>
      <dgm:spPr>
        <a:xfrm>
          <a:off x="10375156" y="3061230"/>
          <a:ext cx="91440" cy="38480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4965"/>
              </a:lnTo>
              <a:lnTo>
                <a:pt x="45720" y="364965"/>
              </a:lnTo>
              <a:lnTo>
                <a:pt x="45720" y="384801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4AA70C7F-35E5-4D42-8EF6-DDA34DDC6D51}" type="sibTrans" cxnId="{A1BB717B-568C-4E6E-87A1-80430CFD3D07}">
      <dgm:prSet/>
      <dgm:spPr/>
      <dgm:t>
        <a:bodyPr/>
        <a:lstStyle/>
        <a:p>
          <a:endParaRPr lang="en-US" sz="200"/>
        </a:p>
      </dgm:t>
    </dgm:pt>
    <dgm:pt modelId="{11CA61B1-1013-4FDC-BCFF-F64B6C2CB888}">
      <dgm:prSet phldrT="[Text]" custT="1"/>
      <dgm:spPr>
        <a:xfrm>
          <a:off x="10222587" y="3100901"/>
          <a:ext cx="396577" cy="285735"/>
        </a:xfrm>
        <a:prstGeom prst="rect">
          <a:avLst/>
        </a:prstGeom>
        <a:solidFill>
          <a:srgbClr val="5B9BD5">
            <a:lumMod val="60000"/>
            <a:lumOff val="4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Rotates camera turret </a:t>
          </a:r>
        </a:p>
      </dgm:t>
    </dgm:pt>
    <dgm:pt modelId="{5D97E0EA-D7CA-43FA-AE43-144A17C23225}" type="parTrans" cxnId="{1BECF2C1-C380-4CE5-B099-535E7A27F207}">
      <dgm:prSet custT="1"/>
      <dgm:spPr>
        <a:xfrm>
          <a:off x="10375156" y="3015510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65555"/>
              </a:lnTo>
              <a:lnTo>
                <a:pt x="45720" y="65555"/>
              </a:lnTo>
              <a:lnTo>
                <a:pt x="4572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B664D123-13AF-4FA8-B60E-32BCEF62FDEB}" type="sibTrans" cxnId="{1BECF2C1-C380-4CE5-B099-535E7A27F207}">
      <dgm:prSet/>
      <dgm:spPr/>
      <dgm:t>
        <a:bodyPr/>
        <a:lstStyle/>
        <a:p>
          <a:endParaRPr lang="en-US" sz="200"/>
        </a:p>
      </dgm:t>
    </dgm:pt>
    <dgm:pt modelId="{FABF0F4D-C850-41EA-BE2D-E15A07D37D4F}">
      <dgm:prSet phldrT="[Text]" custT="1"/>
      <dgm:spPr>
        <a:xfrm>
          <a:off x="10462770" y="3775529"/>
          <a:ext cx="396577" cy="285735"/>
        </a:xfrm>
        <a:prstGeom prst="rect">
          <a:avLst/>
        </a:prstGeom>
        <a:solidFill>
          <a:srgbClr val="5B9BD5">
            <a:lumMod val="60000"/>
            <a:lumOff val="4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Stores data in onboard memory </a:t>
          </a:r>
        </a:p>
      </dgm:t>
    </dgm:pt>
    <dgm:pt modelId="{7DAE6D41-82E9-41C2-BD24-0D26B464A4AE}" type="parTrans" cxnId="{B45B2D4E-AFBF-4EF6-B3EA-33049FAC34AE}">
      <dgm:prSet custT="1"/>
      <dgm:spPr>
        <a:xfrm>
          <a:off x="10420876" y="3686047"/>
          <a:ext cx="24018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9646"/>
              </a:lnTo>
              <a:lnTo>
                <a:pt x="240183" y="69646"/>
              </a:lnTo>
              <a:lnTo>
                <a:pt x="240183" y="89481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EEB0871E-8F93-4E01-B2E3-F4FD9A8D1660}" type="sibTrans" cxnId="{B45B2D4E-AFBF-4EF6-B3EA-33049FAC34AE}">
      <dgm:prSet/>
      <dgm:spPr/>
      <dgm:t>
        <a:bodyPr/>
        <a:lstStyle/>
        <a:p>
          <a:endParaRPr lang="en-US" sz="200"/>
        </a:p>
      </dgm:t>
    </dgm:pt>
    <dgm:pt modelId="{72249843-DAF1-4223-A146-E98A6BCBAEF3}">
      <dgm:prSet phldrT="[Text]" custT="1"/>
      <dgm:spPr>
        <a:xfrm>
          <a:off x="9987890" y="3776377"/>
          <a:ext cx="396577" cy="285735"/>
        </a:xfrm>
        <a:prstGeom prst="rect">
          <a:avLst/>
        </a:prstGeom>
        <a:solidFill>
          <a:srgbClr val="5B9BD5">
            <a:lumMod val="60000"/>
            <a:lumOff val="4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Sends data to GNC for transmission </a:t>
          </a:r>
        </a:p>
      </dgm:t>
    </dgm:pt>
    <dgm:pt modelId="{CA9536C5-79E0-491C-8245-62DA6355260A}" type="parTrans" cxnId="{4F8695B6-62D2-4791-A68A-4BA9236CB784}">
      <dgm:prSet custT="1"/>
      <dgm:spPr>
        <a:xfrm>
          <a:off x="10186179" y="3686047"/>
          <a:ext cx="234697" cy="91440"/>
        </a:xfrm>
        <a:custGeom>
          <a:avLst/>
          <a:gdLst/>
          <a:ahLst/>
          <a:cxnLst/>
          <a:rect l="0" t="0" r="0" b="0"/>
          <a:pathLst>
            <a:path>
              <a:moveTo>
                <a:pt x="234697" y="45720"/>
              </a:moveTo>
              <a:lnTo>
                <a:pt x="234697" y="70494"/>
              </a:lnTo>
              <a:lnTo>
                <a:pt x="0" y="70494"/>
              </a:lnTo>
              <a:lnTo>
                <a:pt x="0" y="90329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sz="100" b="1"/>
        </a:p>
      </dgm:t>
    </dgm:pt>
    <dgm:pt modelId="{6C927E61-8444-4A2E-B86C-59940366D5E4}" type="sibTrans" cxnId="{4F8695B6-62D2-4791-A68A-4BA9236CB784}">
      <dgm:prSet/>
      <dgm:spPr/>
      <dgm:t>
        <a:bodyPr/>
        <a:lstStyle/>
        <a:p>
          <a:endParaRPr lang="en-US" sz="200"/>
        </a:p>
      </dgm:t>
    </dgm:pt>
    <dgm:pt modelId="{7D89A116-577A-4C30-A779-5717E844EF5E}">
      <dgm:prSet phldrT="[Text]" custT="1"/>
      <dgm:spPr>
        <a:xfrm>
          <a:off x="7555510" y="2843417"/>
          <a:ext cx="387863" cy="290127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Receives deployment command from avionics </a:t>
          </a:r>
        </a:p>
      </dgm:t>
    </dgm:pt>
    <dgm:pt modelId="{F0AE9FEB-70BC-49B9-8AEF-CB48EF6F6634}" type="parTrans" cxnId="{0A49E28A-0F4F-40FF-93D1-95C3EA725E49}">
      <dgm:prSet/>
      <dgm:spPr>
        <a:xfrm>
          <a:off x="7749442" y="2758026"/>
          <a:ext cx="885137" cy="91440"/>
        </a:xfrm>
        <a:custGeom>
          <a:avLst/>
          <a:gdLst/>
          <a:ahLst/>
          <a:cxnLst/>
          <a:rect l="0" t="0" r="0" b="0"/>
          <a:pathLst>
            <a:path>
              <a:moveTo>
                <a:pt x="885137" y="45720"/>
              </a:moveTo>
              <a:lnTo>
                <a:pt x="885137" y="65555"/>
              </a:lnTo>
              <a:lnTo>
                <a:pt x="0" y="65555"/>
              </a:lnTo>
              <a:lnTo>
                <a:pt x="0" y="85390"/>
              </a:lnTo>
            </a:path>
          </a:pathLst>
        </a:custGeom>
        <a:noFill/>
        <a:ln w="12700" cap="flat" cmpd="sng" algn="ctr">
          <a:solidFill>
            <a:srgbClr val="44546A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 sz="300"/>
        </a:p>
      </dgm:t>
    </dgm:pt>
    <dgm:pt modelId="{254757D8-9251-427D-B56E-CC02C4AFBF94}" type="sibTrans" cxnId="{0A49E28A-0F4F-40FF-93D1-95C3EA725E49}">
      <dgm:prSet/>
      <dgm:spPr/>
      <dgm:t>
        <a:bodyPr/>
        <a:lstStyle/>
        <a:p>
          <a:endParaRPr lang="en-US" sz="300"/>
        </a:p>
      </dgm:t>
    </dgm:pt>
    <dgm:pt modelId="{372FD782-E871-4A23-B216-81F71AC82CED}">
      <dgm:prSet phldrT="[Text]" custT="1"/>
      <dgm:spPr>
        <a:xfrm>
          <a:off x="7553354" y="3164596"/>
          <a:ext cx="387863" cy="290127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Commands propulsion to exit payload bay</a:t>
          </a:r>
        </a:p>
      </dgm:t>
    </dgm:pt>
    <dgm:pt modelId="{4E2209EB-B194-4AA6-AE6E-EFA8F6B413E2}" type="parTrans" cxnId="{11FF58DA-9CA6-4535-A29F-8ECF1B77578F}">
      <dgm:prSet/>
      <dgm:spPr>
        <a:xfrm>
          <a:off x="7507634" y="3133545"/>
          <a:ext cx="91440" cy="176114"/>
        </a:xfrm>
        <a:custGeom>
          <a:avLst/>
          <a:gdLst/>
          <a:ahLst/>
          <a:cxnLst/>
          <a:rect l="0" t="0" r="0" b="0"/>
          <a:pathLst>
            <a:path>
              <a:moveTo>
                <a:pt x="86662" y="0"/>
              </a:moveTo>
              <a:lnTo>
                <a:pt x="45720" y="176114"/>
              </a:lnTo>
            </a:path>
          </a:pathLst>
        </a:custGeom>
        <a:noFill/>
        <a:ln w="12700" cap="flat" cmpd="sng" algn="ctr">
          <a:solidFill>
            <a:srgbClr val="44546A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 sz="300"/>
        </a:p>
      </dgm:t>
    </dgm:pt>
    <dgm:pt modelId="{5E546A83-B3CE-4B96-85DA-2E40216B0DCB}" type="sibTrans" cxnId="{11FF58DA-9CA6-4535-A29F-8ECF1B77578F}">
      <dgm:prSet/>
      <dgm:spPr/>
      <dgm:t>
        <a:bodyPr/>
        <a:lstStyle/>
        <a:p>
          <a:endParaRPr lang="en-US" sz="300"/>
        </a:p>
      </dgm:t>
    </dgm:pt>
    <dgm:pt modelId="{C33AA747-C815-4483-8895-0CBB725F95CC}">
      <dgm:prSet phldrT="[Text]" custT="1"/>
      <dgm:spPr>
        <a:xfrm>
          <a:off x="6461718" y="2889098"/>
          <a:ext cx="389507" cy="285052"/>
        </a:xfrm>
        <a:prstGeom prst="rect">
          <a:avLst/>
        </a:prstGeom>
        <a:solidFill>
          <a:srgbClr val="ED7D31">
            <a:lumMod val="60000"/>
            <a:lumOff val="4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Receives commands from GNC </a:t>
          </a:r>
        </a:p>
      </dgm:t>
    </dgm:pt>
    <dgm:pt modelId="{09ADCF3D-6785-4801-B3EB-C356580B5E26}" type="parTrans" cxnId="{9821B331-AF0E-40BA-ADB9-C3BC782E3FCF}">
      <dgm:prSet/>
      <dgm:spPr>
        <a:xfrm>
          <a:off x="6610752" y="2746917"/>
          <a:ext cx="91440" cy="142181"/>
        </a:xfrm>
        <a:custGeom>
          <a:avLst/>
          <a:gdLst/>
          <a:ahLst/>
          <a:cxnLst/>
          <a:rect l="0" t="0" r="0" b="0"/>
          <a:pathLst>
            <a:path>
              <a:moveTo>
                <a:pt x="45914" y="0"/>
              </a:moveTo>
              <a:lnTo>
                <a:pt x="45914" y="122345"/>
              </a:lnTo>
              <a:lnTo>
                <a:pt x="45720" y="122345"/>
              </a:lnTo>
              <a:lnTo>
                <a:pt x="45720" y="142181"/>
              </a:lnTo>
            </a:path>
          </a:pathLst>
        </a:custGeom>
        <a:noFill/>
        <a:ln w="12700" cap="flat" cmpd="sng" algn="ctr">
          <a:solidFill>
            <a:srgbClr val="44546A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 sz="300"/>
        </a:p>
      </dgm:t>
    </dgm:pt>
    <dgm:pt modelId="{65EDA7CA-37AE-42A5-BF76-E14984DF21D7}" type="sibTrans" cxnId="{9821B331-AF0E-40BA-ADB9-C3BC782E3FCF}">
      <dgm:prSet/>
      <dgm:spPr/>
      <dgm:t>
        <a:bodyPr/>
        <a:lstStyle/>
        <a:p>
          <a:endParaRPr lang="en-US" sz="300"/>
        </a:p>
      </dgm:t>
    </dgm:pt>
    <dgm:pt modelId="{B84FFEDC-5203-4027-A566-DCC358DDDA95}">
      <dgm:prSet phldrT="[Text]" custT="1"/>
      <dgm:spPr>
        <a:xfrm>
          <a:off x="10692976" y="2452911"/>
          <a:ext cx="410451" cy="280589"/>
        </a:xfrm>
        <a:prstGeom prst="rect">
          <a:avLst/>
        </a:prstGeom>
        <a:solidFill>
          <a:srgbClr val="FFC000">
            <a:lumMod val="75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7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Arm </a:t>
          </a:r>
        </a:p>
      </dgm:t>
    </dgm:pt>
    <dgm:pt modelId="{A00376D9-F19C-4503-84FB-60C15BDC14F3}" type="sibTrans" cxnId="{90FA1BE3-A68C-472A-A0D2-61449CE1F2E1}">
      <dgm:prSet/>
      <dgm:spPr/>
      <dgm:t>
        <a:bodyPr/>
        <a:lstStyle/>
        <a:p>
          <a:endParaRPr lang="en-US" sz="300"/>
        </a:p>
      </dgm:t>
    </dgm:pt>
    <dgm:pt modelId="{4B53BF48-A6D2-4679-8716-A6D95F05C55C}" type="parTrans" cxnId="{90FA1BE3-A68C-472A-A0D2-61449CE1F2E1}">
      <dgm:prSet/>
      <dgm:spPr>
        <a:xfrm>
          <a:off x="9243611" y="2348487"/>
          <a:ext cx="16545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4587"/>
              </a:lnTo>
              <a:lnTo>
                <a:pt x="1654590" y="84587"/>
              </a:lnTo>
              <a:lnTo>
                <a:pt x="1654590" y="104423"/>
              </a:lnTo>
            </a:path>
          </a:pathLst>
        </a:custGeom>
        <a:noFill/>
        <a:ln w="12700" cap="flat" cmpd="sng" algn="ctr">
          <a:solidFill>
            <a:srgbClr val="44546A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 sz="300"/>
        </a:p>
      </dgm:t>
    </dgm:pt>
    <dgm:pt modelId="{2A08DFD9-DF36-4728-B415-BEF7753233D8}">
      <dgm:prSet phldrT="[Text]" custT="1"/>
      <dgm:spPr>
        <a:xfrm>
          <a:off x="10700816" y="2771933"/>
          <a:ext cx="402611" cy="290774"/>
        </a:xfrm>
        <a:prstGeom prst="rect">
          <a:avLst/>
        </a:prstGeom>
        <a:solidFill>
          <a:srgbClr val="FFC000">
            <a:lumMod val="40000"/>
            <a:lumOff val="6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Receives release command </a:t>
          </a:r>
        </a:p>
      </dgm:t>
    </dgm:pt>
    <dgm:pt modelId="{EC2A151F-871F-414A-88A9-62D056C3A9CF}" type="sibTrans" cxnId="{DE602E5E-8123-47ED-9B31-A0E62BFA8B7C}">
      <dgm:prSet/>
      <dgm:spPr/>
      <dgm:t>
        <a:bodyPr/>
        <a:lstStyle/>
        <a:p>
          <a:endParaRPr lang="en-US" sz="300"/>
        </a:p>
      </dgm:t>
    </dgm:pt>
    <dgm:pt modelId="{5DE349CF-5FBB-42B8-915C-64E04B293F6A}" type="parTrans" cxnId="{DE602E5E-8123-47ED-9B31-A0E62BFA8B7C}">
      <dgm:prSet/>
      <dgm:spPr>
        <a:xfrm>
          <a:off x="10852482" y="2687780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64317"/>
              </a:lnTo>
              <a:lnTo>
                <a:pt x="49639" y="64317"/>
              </a:lnTo>
              <a:lnTo>
                <a:pt x="49639" y="84152"/>
              </a:lnTo>
            </a:path>
          </a:pathLst>
        </a:custGeom>
        <a:noFill/>
        <a:ln w="12700" cap="flat" cmpd="sng" algn="ctr">
          <a:solidFill>
            <a:srgbClr val="44546A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 sz="300"/>
        </a:p>
      </dgm:t>
    </dgm:pt>
    <dgm:pt modelId="{BA67C774-BBBF-44C2-A473-1767C9A62724}">
      <dgm:prSet phldrT="[Text]" custT="1"/>
      <dgm:spPr>
        <a:xfrm>
          <a:off x="10679975" y="3104013"/>
          <a:ext cx="423452" cy="290774"/>
        </a:xfrm>
        <a:prstGeom prst="rect">
          <a:avLst/>
        </a:prstGeom>
        <a:solidFill>
          <a:srgbClr val="FFC000">
            <a:lumMod val="40000"/>
            <a:lumOff val="6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 sz="300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Plants flag </a:t>
          </a:r>
        </a:p>
      </dgm:t>
    </dgm:pt>
    <dgm:pt modelId="{2F922926-62C7-4190-AEF8-359AB05D108C}" type="sibTrans" cxnId="{27772DD7-505B-4E84-B7A5-5F710A7F2B45}">
      <dgm:prSet/>
      <dgm:spPr/>
      <dgm:t>
        <a:bodyPr/>
        <a:lstStyle/>
        <a:p>
          <a:endParaRPr lang="en-US" sz="300"/>
        </a:p>
      </dgm:t>
    </dgm:pt>
    <dgm:pt modelId="{FB51F9E7-2053-4F31-AC51-07C4A8914908}" type="parTrans" cxnId="{27772DD7-505B-4E84-B7A5-5F710A7F2B45}">
      <dgm:prSet/>
      <dgm:spPr>
        <a:xfrm>
          <a:off x="10845981" y="3016988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56140" y="45720"/>
              </a:moveTo>
              <a:lnTo>
                <a:pt x="56140" y="67189"/>
              </a:lnTo>
              <a:lnTo>
                <a:pt x="45720" y="67189"/>
              </a:lnTo>
              <a:lnTo>
                <a:pt x="45720" y="87024"/>
              </a:lnTo>
            </a:path>
          </a:pathLst>
        </a:custGeom>
        <a:noFill/>
        <a:ln w="12700" cap="flat" cmpd="sng" algn="ctr">
          <a:solidFill>
            <a:srgbClr val="44546A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 sz="300"/>
        </a:p>
      </dgm:t>
    </dgm:pt>
    <dgm:pt modelId="{DA44F378-FE16-42D7-A815-1507F35A8C9C}" type="pres">
      <dgm:prSet presAssocID="{4CEBDC66-0E6B-4D38-BEEA-6193357CFD3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BABF3A7-8FDF-408A-8453-7EF4962DEBE6}" type="pres">
      <dgm:prSet presAssocID="{E02070B1-6875-4A22-A9C5-26863EB3C3B0}" presName="hierRoot1" presStyleCnt="0">
        <dgm:presLayoutVars>
          <dgm:hierBranch/>
        </dgm:presLayoutVars>
      </dgm:prSet>
      <dgm:spPr/>
    </dgm:pt>
    <dgm:pt modelId="{C43B9518-637F-499E-A230-6A1A0FDD91B1}" type="pres">
      <dgm:prSet presAssocID="{E02070B1-6875-4A22-A9C5-26863EB3C3B0}" presName="rootComposite1" presStyleCnt="0"/>
      <dgm:spPr/>
    </dgm:pt>
    <dgm:pt modelId="{B71C041D-C4E8-4C96-AB61-1A0D266DAB8F}" type="pres">
      <dgm:prSet presAssocID="{E02070B1-6875-4A22-A9C5-26863EB3C3B0}" presName="rootText1" presStyleLbl="node0" presStyleIdx="0" presStyleCnt="1" custScaleX="867278" custScaleY="302512" custLinFactNeighborX="73027" custLinFactNeighborY="-57071">
        <dgm:presLayoutVars>
          <dgm:chPref val="3"/>
        </dgm:presLayoutVars>
      </dgm:prSet>
      <dgm:spPr/>
    </dgm:pt>
    <dgm:pt modelId="{FD845C28-C865-42B1-9AD7-00A41899654D}" type="pres">
      <dgm:prSet presAssocID="{E02070B1-6875-4A22-A9C5-26863EB3C3B0}" presName="rootConnector1" presStyleLbl="node1" presStyleIdx="0" presStyleCnt="0"/>
      <dgm:spPr/>
    </dgm:pt>
    <dgm:pt modelId="{53BAD5B4-8C9A-4188-8EA5-7B4720CC7F6E}" type="pres">
      <dgm:prSet presAssocID="{E02070B1-6875-4A22-A9C5-26863EB3C3B0}" presName="hierChild2" presStyleCnt="0"/>
      <dgm:spPr/>
    </dgm:pt>
    <dgm:pt modelId="{47990661-7562-4D57-8E93-A58D6AE14BBE}" type="pres">
      <dgm:prSet presAssocID="{A1840A10-CAE8-486E-B7E5-219A4B5E76A9}" presName="Name35" presStyleLbl="parChTrans1D2" presStyleIdx="0" presStyleCnt="2"/>
      <dgm:spPr/>
    </dgm:pt>
    <dgm:pt modelId="{C2DB5A33-C2FD-48F6-BB9F-10DBCC1250AA}" type="pres">
      <dgm:prSet presAssocID="{F4DA8806-1DE0-4E5E-A24B-64BDC752546F}" presName="hierRoot2" presStyleCnt="0">
        <dgm:presLayoutVars>
          <dgm:hierBranch/>
        </dgm:presLayoutVars>
      </dgm:prSet>
      <dgm:spPr/>
    </dgm:pt>
    <dgm:pt modelId="{5D42C05E-9FB6-4ACE-B02F-59E8BBEFD786}" type="pres">
      <dgm:prSet presAssocID="{F4DA8806-1DE0-4E5E-A24B-64BDC752546F}" presName="rootComposite" presStyleCnt="0"/>
      <dgm:spPr/>
    </dgm:pt>
    <dgm:pt modelId="{3D4577A0-FEA4-4B19-9CBB-9FD89DACE043}" type="pres">
      <dgm:prSet presAssocID="{F4DA8806-1DE0-4E5E-A24B-64BDC752546F}" presName="rootText" presStyleLbl="node2" presStyleIdx="0" presStyleCnt="2" custScaleX="209931" custScaleY="302512" custLinFactNeighborY="-18258">
        <dgm:presLayoutVars>
          <dgm:chPref val="3"/>
        </dgm:presLayoutVars>
      </dgm:prSet>
      <dgm:spPr/>
    </dgm:pt>
    <dgm:pt modelId="{3E3597BF-F727-45D8-B61F-E81B06816325}" type="pres">
      <dgm:prSet presAssocID="{F4DA8806-1DE0-4E5E-A24B-64BDC752546F}" presName="rootConnector" presStyleLbl="node2" presStyleIdx="0" presStyleCnt="2"/>
      <dgm:spPr/>
    </dgm:pt>
    <dgm:pt modelId="{FB48C0FE-5709-40C1-8A92-6177BB6E74F4}" type="pres">
      <dgm:prSet presAssocID="{F4DA8806-1DE0-4E5E-A24B-64BDC752546F}" presName="hierChild4" presStyleCnt="0"/>
      <dgm:spPr/>
    </dgm:pt>
    <dgm:pt modelId="{E6139FF5-E842-4137-87C3-756BF417B18F}" type="pres">
      <dgm:prSet presAssocID="{2E12CEC6-CA6E-4819-90C8-72F7E8E0D5EF}" presName="Name35" presStyleLbl="parChTrans1D3" presStyleIdx="0" presStyleCnt="7"/>
      <dgm:spPr/>
    </dgm:pt>
    <dgm:pt modelId="{54C1AF56-92BC-4CF0-A8C7-93EE88D4B3D1}" type="pres">
      <dgm:prSet presAssocID="{D1927203-2937-4DAE-B103-2A47BEC3BB9D}" presName="hierRoot2" presStyleCnt="0">
        <dgm:presLayoutVars>
          <dgm:hierBranch/>
        </dgm:presLayoutVars>
      </dgm:prSet>
      <dgm:spPr/>
    </dgm:pt>
    <dgm:pt modelId="{11838BCE-9A63-4485-A22C-DC7CE1135ECF}" type="pres">
      <dgm:prSet presAssocID="{D1927203-2937-4DAE-B103-2A47BEC3BB9D}" presName="rootComposite" presStyleCnt="0"/>
      <dgm:spPr/>
    </dgm:pt>
    <dgm:pt modelId="{5737853F-A411-428F-BC01-AE4C783D6253}" type="pres">
      <dgm:prSet presAssocID="{D1927203-2937-4DAE-B103-2A47BEC3BB9D}" presName="rootText" presStyleLbl="node3" presStyleIdx="0" presStyleCnt="7" custScaleX="209931" custScaleY="302512">
        <dgm:presLayoutVars>
          <dgm:chPref val="3"/>
        </dgm:presLayoutVars>
      </dgm:prSet>
      <dgm:spPr/>
    </dgm:pt>
    <dgm:pt modelId="{9E74F5A9-A28F-4A1E-A5F4-E023643AD275}" type="pres">
      <dgm:prSet presAssocID="{D1927203-2937-4DAE-B103-2A47BEC3BB9D}" presName="rootConnector" presStyleLbl="node3" presStyleIdx="0" presStyleCnt="7"/>
      <dgm:spPr/>
    </dgm:pt>
    <dgm:pt modelId="{1FCF6018-A9F3-4CF8-9327-1320007395CB}" type="pres">
      <dgm:prSet presAssocID="{D1927203-2937-4DAE-B103-2A47BEC3BB9D}" presName="hierChild4" presStyleCnt="0"/>
      <dgm:spPr/>
    </dgm:pt>
    <dgm:pt modelId="{771F7006-6B93-405A-8695-E027CFE2A323}" type="pres">
      <dgm:prSet presAssocID="{8804E98D-848B-4942-A2C0-0915AAB1C59E}" presName="Name35" presStyleLbl="parChTrans1D4" presStyleIdx="0" presStyleCnt="53"/>
      <dgm:spPr/>
    </dgm:pt>
    <dgm:pt modelId="{2CE2570B-B56E-4BA0-A922-F0CBD8B933CE}" type="pres">
      <dgm:prSet presAssocID="{6FAFA9C7-5DEE-4E40-AC11-8D7B5D094A6E}" presName="hierRoot2" presStyleCnt="0">
        <dgm:presLayoutVars>
          <dgm:hierBranch/>
        </dgm:presLayoutVars>
      </dgm:prSet>
      <dgm:spPr/>
    </dgm:pt>
    <dgm:pt modelId="{5C617360-6C6D-4EA4-8AA4-6F1607C6D2CD}" type="pres">
      <dgm:prSet presAssocID="{6FAFA9C7-5DEE-4E40-AC11-8D7B5D094A6E}" presName="rootComposite" presStyleCnt="0"/>
      <dgm:spPr/>
    </dgm:pt>
    <dgm:pt modelId="{87B25286-7D3F-499D-83A0-DE18D4AB8062}" type="pres">
      <dgm:prSet presAssocID="{6FAFA9C7-5DEE-4E40-AC11-8D7B5D094A6E}" presName="rootText" presStyleLbl="node4" presStyleIdx="0" presStyleCnt="53" custScaleX="209931" custScaleY="302512" custLinFactNeighborX="3248">
        <dgm:presLayoutVars>
          <dgm:chPref val="3"/>
        </dgm:presLayoutVars>
      </dgm:prSet>
      <dgm:spPr/>
    </dgm:pt>
    <dgm:pt modelId="{DC485D83-A2CF-4134-BD26-56166DE5A304}" type="pres">
      <dgm:prSet presAssocID="{6FAFA9C7-5DEE-4E40-AC11-8D7B5D094A6E}" presName="rootConnector" presStyleLbl="node4" presStyleIdx="0" presStyleCnt="53"/>
      <dgm:spPr/>
    </dgm:pt>
    <dgm:pt modelId="{CB59B969-FB56-4A12-ACD1-2DEEFAA71BDE}" type="pres">
      <dgm:prSet presAssocID="{6FAFA9C7-5DEE-4E40-AC11-8D7B5D094A6E}" presName="hierChild4" presStyleCnt="0"/>
      <dgm:spPr/>
    </dgm:pt>
    <dgm:pt modelId="{4871A906-7B91-4E65-94C2-6374955DA2DF}" type="pres">
      <dgm:prSet presAssocID="{EB3CEE9E-089F-4327-A05F-E23834402068}" presName="Name35" presStyleLbl="parChTrans1D4" presStyleIdx="1" presStyleCnt="53"/>
      <dgm:spPr/>
    </dgm:pt>
    <dgm:pt modelId="{97509B91-9F8C-4EE0-9005-47A2CC4CAEDC}" type="pres">
      <dgm:prSet presAssocID="{AFFC2FD9-D3AB-4949-A0EC-B3A014867505}" presName="hierRoot2" presStyleCnt="0">
        <dgm:presLayoutVars>
          <dgm:hierBranch/>
        </dgm:presLayoutVars>
      </dgm:prSet>
      <dgm:spPr/>
    </dgm:pt>
    <dgm:pt modelId="{37940C99-BF98-48FA-A4A8-3B11AF52383B}" type="pres">
      <dgm:prSet presAssocID="{AFFC2FD9-D3AB-4949-A0EC-B3A014867505}" presName="rootComposite" presStyleCnt="0"/>
      <dgm:spPr/>
    </dgm:pt>
    <dgm:pt modelId="{E1E758DF-C626-4BCB-9359-001FF67A98A1}" type="pres">
      <dgm:prSet presAssocID="{AFFC2FD9-D3AB-4949-A0EC-B3A014867505}" presName="rootText" presStyleLbl="node4" presStyleIdx="1" presStyleCnt="53" custScaleX="209931" custScaleY="302512" custLinFactNeighborX="6844">
        <dgm:presLayoutVars>
          <dgm:chPref val="3"/>
        </dgm:presLayoutVars>
      </dgm:prSet>
      <dgm:spPr/>
    </dgm:pt>
    <dgm:pt modelId="{77D54BD3-8265-4185-B821-03427C58B173}" type="pres">
      <dgm:prSet presAssocID="{AFFC2FD9-D3AB-4949-A0EC-B3A014867505}" presName="rootConnector" presStyleLbl="node4" presStyleIdx="1" presStyleCnt="53"/>
      <dgm:spPr/>
    </dgm:pt>
    <dgm:pt modelId="{F130F016-4969-4A83-9633-8A090615E67A}" type="pres">
      <dgm:prSet presAssocID="{AFFC2FD9-D3AB-4949-A0EC-B3A014867505}" presName="hierChild4" presStyleCnt="0"/>
      <dgm:spPr/>
    </dgm:pt>
    <dgm:pt modelId="{84FDBD5B-F9E5-4601-8722-13C85C48F68E}" type="pres">
      <dgm:prSet presAssocID="{B185B681-42FE-49E8-BE13-283E6ED025DD}" presName="Name35" presStyleLbl="parChTrans1D4" presStyleIdx="2" presStyleCnt="53"/>
      <dgm:spPr/>
    </dgm:pt>
    <dgm:pt modelId="{FEE52944-CDBD-4626-A46C-2BE37D88853A}" type="pres">
      <dgm:prSet presAssocID="{A4671FBC-44E6-41A4-9CB4-FD6746B4704C}" presName="hierRoot2" presStyleCnt="0">
        <dgm:presLayoutVars>
          <dgm:hierBranch/>
        </dgm:presLayoutVars>
      </dgm:prSet>
      <dgm:spPr/>
    </dgm:pt>
    <dgm:pt modelId="{5B447830-C1D7-4A2F-9F4D-EC33A2534B08}" type="pres">
      <dgm:prSet presAssocID="{A4671FBC-44E6-41A4-9CB4-FD6746B4704C}" presName="rootComposite" presStyleCnt="0"/>
      <dgm:spPr/>
    </dgm:pt>
    <dgm:pt modelId="{269639BF-F715-4F6D-B32F-7EF4CE38D88C}" type="pres">
      <dgm:prSet presAssocID="{A4671FBC-44E6-41A4-9CB4-FD6746B4704C}" presName="rootText" presStyleLbl="node4" presStyleIdx="2" presStyleCnt="53" custScaleX="209931" custScaleY="302512" custLinFactNeighborX="6844">
        <dgm:presLayoutVars>
          <dgm:chPref val="3"/>
        </dgm:presLayoutVars>
      </dgm:prSet>
      <dgm:spPr/>
    </dgm:pt>
    <dgm:pt modelId="{E1B043CE-9F85-4EDC-8132-02635C173998}" type="pres">
      <dgm:prSet presAssocID="{A4671FBC-44E6-41A4-9CB4-FD6746B4704C}" presName="rootConnector" presStyleLbl="node4" presStyleIdx="2" presStyleCnt="53"/>
      <dgm:spPr/>
    </dgm:pt>
    <dgm:pt modelId="{4E8DD70E-4109-4BB1-8E94-6FFADC0FC115}" type="pres">
      <dgm:prSet presAssocID="{A4671FBC-44E6-41A4-9CB4-FD6746B4704C}" presName="hierChild4" presStyleCnt="0"/>
      <dgm:spPr/>
    </dgm:pt>
    <dgm:pt modelId="{862095D9-FD00-43D0-83B9-FE4C415AE2A8}" type="pres">
      <dgm:prSet presAssocID="{A4671FBC-44E6-41A4-9CB4-FD6746B4704C}" presName="hierChild5" presStyleCnt="0"/>
      <dgm:spPr/>
    </dgm:pt>
    <dgm:pt modelId="{1CFD0357-35FE-4A19-9376-6032BF737C96}" type="pres">
      <dgm:prSet presAssocID="{AFFC2FD9-D3AB-4949-A0EC-B3A014867505}" presName="hierChild5" presStyleCnt="0"/>
      <dgm:spPr/>
    </dgm:pt>
    <dgm:pt modelId="{7BF17E85-A62A-42FA-B4AF-9271F5B6BAF4}" type="pres">
      <dgm:prSet presAssocID="{6FAFA9C7-5DEE-4E40-AC11-8D7B5D094A6E}" presName="hierChild5" presStyleCnt="0"/>
      <dgm:spPr/>
    </dgm:pt>
    <dgm:pt modelId="{ED518136-7A0C-438B-819F-1370103192F5}" type="pres">
      <dgm:prSet presAssocID="{D1927203-2937-4DAE-B103-2A47BEC3BB9D}" presName="hierChild5" presStyleCnt="0"/>
      <dgm:spPr/>
    </dgm:pt>
    <dgm:pt modelId="{9787C5A6-CA74-4304-99FE-D7AB13326B86}" type="pres">
      <dgm:prSet presAssocID="{E61F0DD3-4B6A-4763-916D-0725D98E8945}" presName="Name35" presStyleLbl="parChTrans1D3" presStyleIdx="1" presStyleCnt="7"/>
      <dgm:spPr/>
    </dgm:pt>
    <dgm:pt modelId="{6DDE9BE2-C98B-42AB-8ADE-B1413CCFF96D}" type="pres">
      <dgm:prSet presAssocID="{C52326CC-1240-4153-97F0-9BA4FA95CB58}" presName="hierRoot2" presStyleCnt="0">
        <dgm:presLayoutVars>
          <dgm:hierBranch/>
        </dgm:presLayoutVars>
      </dgm:prSet>
      <dgm:spPr/>
    </dgm:pt>
    <dgm:pt modelId="{3C648CE6-64E6-4C8C-8C4F-FE1A594D3219}" type="pres">
      <dgm:prSet presAssocID="{C52326CC-1240-4153-97F0-9BA4FA95CB58}" presName="rootComposite" presStyleCnt="0"/>
      <dgm:spPr/>
    </dgm:pt>
    <dgm:pt modelId="{A2FC03D7-ADE2-4C4D-98A0-8BEB529C773D}" type="pres">
      <dgm:prSet presAssocID="{C52326CC-1240-4153-97F0-9BA4FA95CB58}" presName="rootText" presStyleLbl="node3" presStyleIdx="1" presStyleCnt="7" custScaleX="209931" custScaleY="302512">
        <dgm:presLayoutVars>
          <dgm:chPref val="3"/>
        </dgm:presLayoutVars>
      </dgm:prSet>
      <dgm:spPr/>
    </dgm:pt>
    <dgm:pt modelId="{F57FE652-CB1F-4298-B09D-B009BB9FAB82}" type="pres">
      <dgm:prSet presAssocID="{C52326CC-1240-4153-97F0-9BA4FA95CB58}" presName="rootConnector" presStyleLbl="node3" presStyleIdx="1" presStyleCnt="7"/>
      <dgm:spPr/>
    </dgm:pt>
    <dgm:pt modelId="{501BFCD4-C306-4605-AC83-89495780BD1A}" type="pres">
      <dgm:prSet presAssocID="{C52326CC-1240-4153-97F0-9BA4FA95CB58}" presName="hierChild4" presStyleCnt="0"/>
      <dgm:spPr/>
    </dgm:pt>
    <dgm:pt modelId="{86609E07-173D-4A0C-86F4-123E3E68CEFF}" type="pres">
      <dgm:prSet presAssocID="{C0FE2CBA-79EB-4A1B-A218-7C72BE2B2D4B}" presName="Name35" presStyleLbl="parChTrans1D4" presStyleIdx="3" presStyleCnt="53"/>
      <dgm:spPr/>
    </dgm:pt>
    <dgm:pt modelId="{1633077B-9930-4721-82E8-913C6DC36148}" type="pres">
      <dgm:prSet presAssocID="{46E0BF59-CEA9-4629-B1E4-CE8390C79120}" presName="hierRoot2" presStyleCnt="0">
        <dgm:presLayoutVars>
          <dgm:hierBranch/>
        </dgm:presLayoutVars>
      </dgm:prSet>
      <dgm:spPr/>
    </dgm:pt>
    <dgm:pt modelId="{D015F86A-97A9-4459-BE34-0BCBDB5CA330}" type="pres">
      <dgm:prSet presAssocID="{46E0BF59-CEA9-4629-B1E4-CE8390C79120}" presName="rootComposite" presStyleCnt="0"/>
      <dgm:spPr/>
    </dgm:pt>
    <dgm:pt modelId="{66557EED-D3FA-4414-A824-FE258F203FE8}" type="pres">
      <dgm:prSet presAssocID="{46E0BF59-CEA9-4629-B1E4-CE8390C79120}" presName="rootText" presStyleLbl="node4" presStyleIdx="3" presStyleCnt="53" custScaleX="209931" custScaleY="302512" custLinFactNeighborX="6844">
        <dgm:presLayoutVars>
          <dgm:chPref val="3"/>
        </dgm:presLayoutVars>
      </dgm:prSet>
      <dgm:spPr/>
    </dgm:pt>
    <dgm:pt modelId="{658A6754-4266-4012-9B59-FE1000C70618}" type="pres">
      <dgm:prSet presAssocID="{46E0BF59-CEA9-4629-B1E4-CE8390C79120}" presName="rootConnector" presStyleLbl="node4" presStyleIdx="3" presStyleCnt="53"/>
      <dgm:spPr/>
    </dgm:pt>
    <dgm:pt modelId="{7B3E1CE9-FC51-472A-9677-B230890DF79F}" type="pres">
      <dgm:prSet presAssocID="{46E0BF59-CEA9-4629-B1E4-CE8390C79120}" presName="hierChild4" presStyleCnt="0"/>
      <dgm:spPr/>
    </dgm:pt>
    <dgm:pt modelId="{6BADB4E3-0D1B-40F4-9265-27E5706FF3D2}" type="pres">
      <dgm:prSet presAssocID="{CCAF50B6-56D2-4E36-A7B1-B4D3B6F3C525}" presName="Name35" presStyleLbl="parChTrans1D4" presStyleIdx="4" presStyleCnt="53"/>
      <dgm:spPr/>
    </dgm:pt>
    <dgm:pt modelId="{C84D8017-6D10-423C-8031-DDE32DD5D4B6}" type="pres">
      <dgm:prSet presAssocID="{B1F8CA63-B671-47B6-8A62-492F54947145}" presName="hierRoot2" presStyleCnt="0">
        <dgm:presLayoutVars>
          <dgm:hierBranch/>
        </dgm:presLayoutVars>
      </dgm:prSet>
      <dgm:spPr/>
    </dgm:pt>
    <dgm:pt modelId="{853AFA9C-8B6D-4FA2-A841-496C6685ED8F}" type="pres">
      <dgm:prSet presAssocID="{B1F8CA63-B671-47B6-8A62-492F54947145}" presName="rootComposite" presStyleCnt="0"/>
      <dgm:spPr/>
    </dgm:pt>
    <dgm:pt modelId="{03979CE4-4059-408D-986D-620F60E950DD}" type="pres">
      <dgm:prSet presAssocID="{B1F8CA63-B671-47B6-8A62-492F54947145}" presName="rootText" presStyleLbl="node4" presStyleIdx="4" presStyleCnt="53" custScaleX="209931" custScaleY="302512" custLinFactNeighborX="6844">
        <dgm:presLayoutVars>
          <dgm:chPref val="3"/>
        </dgm:presLayoutVars>
      </dgm:prSet>
      <dgm:spPr/>
    </dgm:pt>
    <dgm:pt modelId="{D2BBB7DC-4CEF-4AB6-9F29-64DE5A15B8F5}" type="pres">
      <dgm:prSet presAssocID="{B1F8CA63-B671-47B6-8A62-492F54947145}" presName="rootConnector" presStyleLbl="node4" presStyleIdx="4" presStyleCnt="53"/>
      <dgm:spPr/>
    </dgm:pt>
    <dgm:pt modelId="{39CBCE78-0F81-46EF-9413-13B68192FE0D}" type="pres">
      <dgm:prSet presAssocID="{B1F8CA63-B671-47B6-8A62-492F54947145}" presName="hierChild4" presStyleCnt="0"/>
      <dgm:spPr/>
    </dgm:pt>
    <dgm:pt modelId="{2ED6E41A-364A-46C3-9165-62C8492F3EEB}" type="pres">
      <dgm:prSet presAssocID="{002592F1-C7B1-4AE0-9776-0DD857299D37}" presName="Name35" presStyleLbl="parChTrans1D4" presStyleIdx="5" presStyleCnt="53"/>
      <dgm:spPr/>
    </dgm:pt>
    <dgm:pt modelId="{BDF0D690-D732-4E17-BAA0-457258CC34A7}" type="pres">
      <dgm:prSet presAssocID="{7EEDFE56-969E-4D04-92AC-E7101B255EC7}" presName="hierRoot2" presStyleCnt="0">
        <dgm:presLayoutVars>
          <dgm:hierBranch/>
        </dgm:presLayoutVars>
      </dgm:prSet>
      <dgm:spPr/>
    </dgm:pt>
    <dgm:pt modelId="{FD302034-8E19-4F19-9639-1317C5866353}" type="pres">
      <dgm:prSet presAssocID="{7EEDFE56-969E-4D04-92AC-E7101B255EC7}" presName="rootComposite" presStyleCnt="0"/>
      <dgm:spPr/>
    </dgm:pt>
    <dgm:pt modelId="{2F545A1A-37E4-498E-B790-32435A57F229}" type="pres">
      <dgm:prSet presAssocID="{7EEDFE56-969E-4D04-92AC-E7101B255EC7}" presName="rootText" presStyleLbl="node4" presStyleIdx="5" presStyleCnt="53" custScaleX="209931" custScaleY="302512" custLinFactNeighborX="6844">
        <dgm:presLayoutVars>
          <dgm:chPref val="3"/>
        </dgm:presLayoutVars>
      </dgm:prSet>
      <dgm:spPr/>
    </dgm:pt>
    <dgm:pt modelId="{CE1DE158-1928-4F36-B895-130ED75CE5EC}" type="pres">
      <dgm:prSet presAssocID="{7EEDFE56-969E-4D04-92AC-E7101B255EC7}" presName="rootConnector" presStyleLbl="node4" presStyleIdx="5" presStyleCnt="53"/>
      <dgm:spPr/>
    </dgm:pt>
    <dgm:pt modelId="{33ED8E23-DE17-4032-B15C-8FFAF4D65B2E}" type="pres">
      <dgm:prSet presAssocID="{7EEDFE56-969E-4D04-92AC-E7101B255EC7}" presName="hierChild4" presStyleCnt="0"/>
      <dgm:spPr/>
    </dgm:pt>
    <dgm:pt modelId="{AA6A9B34-BC50-416D-8E20-F6EB6843CDDE}" type="pres">
      <dgm:prSet presAssocID="{E0BA0073-AC41-4F62-A231-21E79D1A5D83}" presName="Name35" presStyleLbl="parChTrans1D4" presStyleIdx="6" presStyleCnt="53"/>
      <dgm:spPr/>
    </dgm:pt>
    <dgm:pt modelId="{E6659F74-8A51-4B63-B9D8-D24EF8BAF072}" type="pres">
      <dgm:prSet presAssocID="{5730BAD7-3137-4678-8A43-C11B718EE038}" presName="hierRoot2" presStyleCnt="0">
        <dgm:presLayoutVars>
          <dgm:hierBranch/>
        </dgm:presLayoutVars>
      </dgm:prSet>
      <dgm:spPr/>
    </dgm:pt>
    <dgm:pt modelId="{430F1727-46D8-4454-85D4-E8B95C874FF3}" type="pres">
      <dgm:prSet presAssocID="{5730BAD7-3137-4678-8A43-C11B718EE038}" presName="rootComposite" presStyleCnt="0"/>
      <dgm:spPr/>
    </dgm:pt>
    <dgm:pt modelId="{D3957270-A19F-474E-873A-6A7C1F894DCC}" type="pres">
      <dgm:prSet presAssocID="{5730BAD7-3137-4678-8A43-C11B718EE038}" presName="rootText" presStyleLbl="node4" presStyleIdx="6" presStyleCnt="53" custScaleX="209931" custScaleY="302512" custLinFactY="32821" custLinFactNeighborX="-47444" custLinFactNeighborY="100000">
        <dgm:presLayoutVars>
          <dgm:chPref val="3"/>
        </dgm:presLayoutVars>
      </dgm:prSet>
      <dgm:spPr/>
    </dgm:pt>
    <dgm:pt modelId="{E435462B-474F-4143-9215-D3D1706E6EDD}" type="pres">
      <dgm:prSet presAssocID="{5730BAD7-3137-4678-8A43-C11B718EE038}" presName="rootConnector" presStyleLbl="node4" presStyleIdx="6" presStyleCnt="53"/>
      <dgm:spPr/>
    </dgm:pt>
    <dgm:pt modelId="{0525F3B5-4081-4891-A4B4-AE674F07F755}" type="pres">
      <dgm:prSet presAssocID="{5730BAD7-3137-4678-8A43-C11B718EE038}" presName="hierChild4" presStyleCnt="0"/>
      <dgm:spPr/>
    </dgm:pt>
    <dgm:pt modelId="{670915B4-33AA-4B6A-B4AB-2917ADC33025}" type="pres">
      <dgm:prSet presAssocID="{5730BAD7-3137-4678-8A43-C11B718EE038}" presName="hierChild5" presStyleCnt="0"/>
      <dgm:spPr/>
    </dgm:pt>
    <dgm:pt modelId="{32A61739-727C-4FC1-9EB8-918588680E7A}" type="pres">
      <dgm:prSet presAssocID="{1CC8A652-022C-457D-9F74-DC84580B8A49}" presName="Name35" presStyleLbl="parChTrans1D4" presStyleIdx="7" presStyleCnt="53"/>
      <dgm:spPr/>
    </dgm:pt>
    <dgm:pt modelId="{5263EE08-DAC4-4830-AD20-E3CCBF75CA9E}" type="pres">
      <dgm:prSet presAssocID="{33C64C5D-42C4-489F-952A-38CACAB5D9C4}" presName="hierRoot2" presStyleCnt="0">
        <dgm:presLayoutVars>
          <dgm:hierBranch/>
        </dgm:presLayoutVars>
      </dgm:prSet>
      <dgm:spPr/>
    </dgm:pt>
    <dgm:pt modelId="{7D4A3D40-4E51-46F6-A35C-DC5E7790AF55}" type="pres">
      <dgm:prSet presAssocID="{33C64C5D-42C4-489F-952A-38CACAB5D9C4}" presName="rootComposite" presStyleCnt="0"/>
      <dgm:spPr/>
    </dgm:pt>
    <dgm:pt modelId="{53B6679B-7D2A-48D1-A37F-900C6377FEF8}" type="pres">
      <dgm:prSet presAssocID="{33C64C5D-42C4-489F-952A-38CACAB5D9C4}" presName="rootText" presStyleLbl="node4" presStyleIdx="7" presStyleCnt="53" custScaleX="209931" custScaleY="302512" custLinFactY="32821" custLinFactNeighborX="-9849" custLinFactNeighborY="100000">
        <dgm:presLayoutVars>
          <dgm:chPref val="3"/>
        </dgm:presLayoutVars>
      </dgm:prSet>
      <dgm:spPr/>
    </dgm:pt>
    <dgm:pt modelId="{F60DE3A9-F8F0-463C-B984-1FDF9DF33FE6}" type="pres">
      <dgm:prSet presAssocID="{33C64C5D-42C4-489F-952A-38CACAB5D9C4}" presName="rootConnector" presStyleLbl="node4" presStyleIdx="7" presStyleCnt="53"/>
      <dgm:spPr/>
    </dgm:pt>
    <dgm:pt modelId="{1200896B-B9D4-4A1C-96E1-E9BBD62D9879}" type="pres">
      <dgm:prSet presAssocID="{33C64C5D-42C4-489F-952A-38CACAB5D9C4}" presName="hierChild4" presStyleCnt="0"/>
      <dgm:spPr/>
    </dgm:pt>
    <dgm:pt modelId="{3B4BE6A3-41C7-4236-8991-7339C3B973DE}" type="pres">
      <dgm:prSet presAssocID="{33C64C5D-42C4-489F-952A-38CACAB5D9C4}" presName="hierChild5" presStyleCnt="0"/>
      <dgm:spPr/>
    </dgm:pt>
    <dgm:pt modelId="{F09D9352-E359-4175-A1B2-846EDC7F3F1D}" type="pres">
      <dgm:prSet presAssocID="{7EEDFE56-969E-4D04-92AC-E7101B255EC7}" presName="hierChild5" presStyleCnt="0"/>
      <dgm:spPr/>
    </dgm:pt>
    <dgm:pt modelId="{C9BBCC95-792D-4561-9336-2959435219A1}" type="pres">
      <dgm:prSet presAssocID="{B1F8CA63-B671-47B6-8A62-492F54947145}" presName="hierChild5" presStyleCnt="0"/>
      <dgm:spPr/>
    </dgm:pt>
    <dgm:pt modelId="{FBB9C0DE-0FAB-4C47-ABD2-1144F7E7F755}" type="pres">
      <dgm:prSet presAssocID="{46E0BF59-CEA9-4629-B1E4-CE8390C79120}" presName="hierChild5" presStyleCnt="0"/>
      <dgm:spPr/>
    </dgm:pt>
    <dgm:pt modelId="{3F646FED-9D19-4CC5-8591-2D705C5B93FF}" type="pres">
      <dgm:prSet presAssocID="{B3DCB914-2FE7-4910-B7F8-3696E3486B54}" presName="Name35" presStyleLbl="parChTrans1D4" presStyleIdx="8" presStyleCnt="53"/>
      <dgm:spPr/>
    </dgm:pt>
    <dgm:pt modelId="{A4DFC2B5-0187-4232-8808-AC82241DBF09}" type="pres">
      <dgm:prSet presAssocID="{E614DEF9-CB4E-4535-84C1-D8E2268A9F1B}" presName="hierRoot2" presStyleCnt="0">
        <dgm:presLayoutVars>
          <dgm:hierBranch/>
        </dgm:presLayoutVars>
      </dgm:prSet>
      <dgm:spPr/>
    </dgm:pt>
    <dgm:pt modelId="{2ACE1BC9-FDE0-4275-AEE8-42D08BD56A49}" type="pres">
      <dgm:prSet presAssocID="{E614DEF9-CB4E-4535-84C1-D8E2268A9F1B}" presName="rootComposite" presStyleCnt="0"/>
      <dgm:spPr/>
    </dgm:pt>
    <dgm:pt modelId="{D27782A5-7ED6-4705-AE3D-0E88DC876290}" type="pres">
      <dgm:prSet presAssocID="{E614DEF9-CB4E-4535-84C1-D8E2268A9F1B}" presName="rootText" presStyleLbl="node4" presStyleIdx="8" presStyleCnt="53" custScaleX="209931" custScaleY="302512" custLinFactNeighborX="6844">
        <dgm:presLayoutVars>
          <dgm:chPref val="3"/>
        </dgm:presLayoutVars>
      </dgm:prSet>
      <dgm:spPr/>
    </dgm:pt>
    <dgm:pt modelId="{05D572A6-53C3-413D-AAB4-E6E8ABE3BBB2}" type="pres">
      <dgm:prSet presAssocID="{E614DEF9-CB4E-4535-84C1-D8E2268A9F1B}" presName="rootConnector" presStyleLbl="node4" presStyleIdx="8" presStyleCnt="53"/>
      <dgm:spPr/>
    </dgm:pt>
    <dgm:pt modelId="{5D5E5032-F324-4D59-8B79-E668F8558938}" type="pres">
      <dgm:prSet presAssocID="{E614DEF9-CB4E-4535-84C1-D8E2268A9F1B}" presName="hierChild4" presStyleCnt="0"/>
      <dgm:spPr/>
    </dgm:pt>
    <dgm:pt modelId="{D752E9AB-62FE-4674-A87C-BC7EBEA946DF}" type="pres">
      <dgm:prSet presAssocID="{09311286-CD0C-4E9A-9186-BAAC015619C0}" presName="Name35" presStyleLbl="parChTrans1D4" presStyleIdx="9" presStyleCnt="53"/>
      <dgm:spPr/>
    </dgm:pt>
    <dgm:pt modelId="{05860781-FC9D-41F4-80EA-27E2BCB85305}" type="pres">
      <dgm:prSet presAssocID="{E0066590-46A7-41FD-A463-F2B2C54B8668}" presName="hierRoot2" presStyleCnt="0">
        <dgm:presLayoutVars>
          <dgm:hierBranch/>
        </dgm:presLayoutVars>
      </dgm:prSet>
      <dgm:spPr/>
    </dgm:pt>
    <dgm:pt modelId="{4A2EC752-448D-44DA-B5C5-E84982B99397}" type="pres">
      <dgm:prSet presAssocID="{E0066590-46A7-41FD-A463-F2B2C54B8668}" presName="rootComposite" presStyleCnt="0"/>
      <dgm:spPr/>
    </dgm:pt>
    <dgm:pt modelId="{893946A5-ABCE-49F7-AEEE-D90F1F817804}" type="pres">
      <dgm:prSet presAssocID="{E0066590-46A7-41FD-A463-F2B2C54B8668}" presName="rootText" presStyleLbl="node4" presStyleIdx="9" presStyleCnt="53" custScaleX="209931" custScaleY="302512" custLinFactNeighborX="6844">
        <dgm:presLayoutVars>
          <dgm:chPref val="3"/>
        </dgm:presLayoutVars>
      </dgm:prSet>
      <dgm:spPr/>
    </dgm:pt>
    <dgm:pt modelId="{B8D1E9B6-EF5D-470F-B155-5734D7895EF8}" type="pres">
      <dgm:prSet presAssocID="{E0066590-46A7-41FD-A463-F2B2C54B8668}" presName="rootConnector" presStyleLbl="node4" presStyleIdx="9" presStyleCnt="53"/>
      <dgm:spPr/>
    </dgm:pt>
    <dgm:pt modelId="{060E2F87-66DB-4118-B321-F302529EC9CF}" type="pres">
      <dgm:prSet presAssocID="{E0066590-46A7-41FD-A463-F2B2C54B8668}" presName="hierChild4" presStyleCnt="0"/>
      <dgm:spPr/>
    </dgm:pt>
    <dgm:pt modelId="{911D51F3-4495-42E6-8102-E9D5DFA82BA8}" type="pres">
      <dgm:prSet presAssocID="{4ECF3BE1-76AA-4152-8A8E-2905C88917B2}" presName="Name35" presStyleLbl="parChTrans1D4" presStyleIdx="10" presStyleCnt="53"/>
      <dgm:spPr/>
    </dgm:pt>
    <dgm:pt modelId="{3E1CD8F7-F634-40D7-A0AC-7FF4231D59E9}" type="pres">
      <dgm:prSet presAssocID="{DCEAD23A-8158-409A-92B8-2E5013B6AB3E}" presName="hierRoot2" presStyleCnt="0">
        <dgm:presLayoutVars>
          <dgm:hierBranch/>
        </dgm:presLayoutVars>
      </dgm:prSet>
      <dgm:spPr/>
    </dgm:pt>
    <dgm:pt modelId="{FA150E58-C168-4CD2-A99B-7DBFAFC25850}" type="pres">
      <dgm:prSet presAssocID="{DCEAD23A-8158-409A-92B8-2E5013B6AB3E}" presName="rootComposite" presStyleCnt="0"/>
      <dgm:spPr/>
    </dgm:pt>
    <dgm:pt modelId="{000FAFB6-D42E-49E1-915B-7746D29F28C7}" type="pres">
      <dgm:prSet presAssocID="{DCEAD23A-8158-409A-92B8-2E5013B6AB3E}" presName="rootText" presStyleLbl="node4" presStyleIdx="10" presStyleCnt="53" custScaleX="209931" custScaleY="302512" custLinFactNeighborX="6844">
        <dgm:presLayoutVars>
          <dgm:chPref val="3"/>
        </dgm:presLayoutVars>
      </dgm:prSet>
      <dgm:spPr/>
    </dgm:pt>
    <dgm:pt modelId="{2DEE4EEF-7EF7-460A-8F4E-6525F1BB3D1E}" type="pres">
      <dgm:prSet presAssocID="{DCEAD23A-8158-409A-92B8-2E5013B6AB3E}" presName="rootConnector" presStyleLbl="node4" presStyleIdx="10" presStyleCnt="53"/>
      <dgm:spPr/>
    </dgm:pt>
    <dgm:pt modelId="{020FB679-3CB3-4BF1-BBAC-4D40991A0913}" type="pres">
      <dgm:prSet presAssocID="{DCEAD23A-8158-409A-92B8-2E5013B6AB3E}" presName="hierChild4" presStyleCnt="0"/>
      <dgm:spPr/>
    </dgm:pt>
    <dgm:pt modelId="{900893B4-B07B-492C-9815-6D318601E53F}" type="pres">
      <dgm:prSet presAssocID="{DCEAD23A-8158-409A-92B8-2E5013B6AB3E}" presName="hierChild5" presStyleCnt="0"/>
      <dgm:spPr/>
    </dgm:pt>
    <dgm:pt modelId="{0B3D7218-9BDF-4B00-83AB-6D55BD937EF7}" type="pres">
      <dgm:prSet presAssocID="{3A795341-D8D3-449E-B9D3-89F68E8C1DBF}" presName="Name35" presStyleLbl="parChTrans1D4" presStyleIdx="11" presStyleCnt="53"/>
      <dgm:spPr/>
    </dgm:pt>
    <dgm:pt modelId="{AECE4EF0-3562-4D52-9F39-7342CA1389C5}" type="pres">
      <dgm:prSet presAssocID="{637778DC-8556-4CB6-8AD2-FAD0059DA2C1}" presName="hierRoot2" presStyleCnt="0">
        <dgm:presLayoutVars>
          <dgm:hierBranch/>
        </dgm:presLayoutVars>
      </dgm:prSet>
      <dgm:spPr/>
    </dgm:pt>
    <dgm:pt modelId="{47097B50-DFC8-455E-B4EA-0C09D5D8109D}" type="pres">
      <dgm:prSet presAssocID="{637778DC-8556-4CB6-8AD2-FAD0059DA2C1}" presName="rootComposite" presStyleCnt="0"/>
      <dgm:spPr/>
    </dgm:pt>
    <dgm:pt modelId="{F0BC9C7B-6D8C-4BA4-B6E3-9F2621F69E2F}" type="pres">
      <dgm:prSet presAssocID="{637778DC-8556-4CB6-8AD2-FAD0059DA2C1}" presName="rootText" presStyleLbl="node4" presStyleIdx="11" presStyleCnt="53" custScaleX="209931" custScaleY="302512" custLinFactNeighborX="6844">
        <dgm:presLayoutVars>
          <dgm:chPref val="3"/>
        </dgm:presLayoutVars>
      </dgm:prSet>
      <dgm:spPr/>
    </dgm:pt>
    <dgm:pt modelId="{1CB6D8B8-F8C7-4853-9076-F4D9C16D451F}" type="pres">
      <dgm:prSet presAssocID="{637778DC-8556-4CB6-8AD2-FAD0059DA2C1}" presName="rootConnector" presStyleLbl="node4" presStyleIdx="11" presStyleCnt="53"/>
      <dgm:spPr/>
    </dgm:pt>
    <dgm:pt modelId="{19B34831-5E4C-49D5-9BB9-4B691C36C602}" type="pres">
      <dgm:prSet presAssocID="{637778DC-8556-4CB6-8AD2-FAD0059DA2C1}" presName="hierChild4" presStyleCnt="0"/>
      <dgm:spPr/>
    </dgm:pt>
    <dgm:pt modelId="{D263C377-0C11-4625-AF12-E0E6971879DA}" type="pres">
      <dgm:prSet presAssocID="{637778DC-8556-4CB6-8AD2-FAD0059DA2C1}" presName="hierChild5" presStyleCnt="0"/>
      <dgm:spPr/>
    </dgm:pt>
    <dgm:pt modelId="{DDCA55B3-97E5-4B7D-8A1D-621852D54452}" type="pres">
      <dgm:prSet presAssocID="{4E1F3C06-0F05-46F6-A8B1-6F5B21A57175}" presName="Name35" presStyleLbl="parChTrans1D4" presStyleIdx="12" presStyleCnt="53"/>
      <dgm:spPr/>
    </dgm:pt>
    <dgm:pt modelId="{A2EE33B2-9A7B-452C-8644-9CABC41CB468}" type="pres">
      <dgm:prSet presAssocID="{58914E09-4982-4C16-B61C-595F6BF770AE}" presName="hierRoot2" presStyleCnt="0">
        <dgm:presLayoutVars>
          <dgm:hierBranch/>
        </dgm:presLayoutVars>
      </dgm:prSet>
      <dgm:spPr/>
    </dgm:pt>
    <dgm:pt modelId="{7BB6986A-F0D0-4BED-873D-C552C2A5528E}" type="pres">
      <dgm:prSet presAssocID="{58914E09-4982-4C16-B61C-595F6BF770AE}" presName="rootComposite" presStyleCnt="0"/>
      <dgm:spPr/>
    </dgm:pt>
    <dgm:pt modelId="{06861C9B-6AE0-4908-A2DE-456D6F99F912}" type="pres">
      <dgm:prSet presAssocID="{58914E09-4982-4C16-B61C-595F6BF770AE}" presName="rootText" presStyleLbl="node4" presStyleIdx="12" presStyleCnt="53" custScaleX="209931" custScaleY="302512" custLinFactX="-100000" custLinFactY="154367" custLinFactNeighborX="-128915" custLinFactNeighborY="200000">
        <dgm:presLayoutVars>
          <dgm:chPref val="3"/>
        </dgm:presLayoutVars>
      </dgm:prSet>
      <dgm:spPr/>
    </dgm:pt>
    <dgm:pt modelId="{EFA48ED8-A631-4A44-AB9F-C6DBE160139F}" type="pres">
      <dgm:prSet presAssocID="{58914E09-4982-4C16-B61C-595F6BF770AE}" presName="rootConnector" presStyleLbl="node4" presStyleIdx="12" presStyleCnt="53"/>
      <dgm:spPr/>
    </dgm:pt>
    <dgm:pt modelId="{059367D3-AF32-45E9-9177-5738D93EFC82}" type="pres">
      <dgm:prSet presAssocID="{58914E09-4982-4C16-B61C-595F6BF770AE}" presName="hierChild4" presStyleCnt="0"/>
      <dgm:spPr/>
    </dgm:pt>
    <dgm:pt modelId="{8A3D3B75-FBF5-4005-8F24-44B7CF01BC04}" type="pres">
      <dgm:prSet presAssocID="{58914E09-4982-4C16-B61C-595F6BF770AE}" presName="hierChild5" presStyleCnt="0"/>
      <dgm:spPr/>
    </dgm:pt>
    <dgm:pt modelId="{C98304E0-A84B-4D1C-902E-A915805EA892}" type="pres">
      <dgm:prSet presAssocID="{E0066590-46A7-41FD-A463-F2B2C54B8668}" presName="hierChild5" presStyleCnt="0"/>
      <dgm:spPr/>
    </dgm:pt>
    <dgm:pt modelId="{00C45BDA-5298-4256-AEE0-EBE28B85324E}" type="pres">
      <dgm:prSet presAssocID="{6019258B-1D22-4A62-A322-8653099BF6AA}" presName="Name35" presStyleLbl="parChTrans1D4" presStyleIdx="13" presStyleCnt="53"/>
      <dgm:spPr/>
    </dgm:pt>
    <dgm:pt modelId="{6CB74CCF-2BC5-4AE7-90E4-556B3C2DEFB0}" type="pres">
      <dgm:prSet presAssocID="{0119E3CB-9E46-4C55-B670-E4A5EC742D63}" presName="hierRoot2" presStyleCnt="0">
        <dgm:presLayoutVars>
          <dgm:hierBranch/>
        </dgm:presLayoutVars>
      </dgm:prSet>
      <dgm:spPr/>
    </dgm:pt>
    <dgm:pt modelId="{1AB899A8-6BCC-4A60-9BD1-EEC8DE1D7D92}" type="pres">
      <dgm:prSet presAssocID="{0119E3CB-9E46-4C55-B670-E4A5EC742D63}" presName="rootComposite" presStyleCnt="0"/>
      <dgm:spPr/>
    </dgm:pt>
    <dgm:pt modelId="{C60FB047-1D9B-4103-9A0F-B02A38CEDB88}" type="pres">
      <dgm:prSet presAssocID="{0119E3CB-9E46-4C55-B670-E4A5EC742D63}" presName="rootText" presStyleLbl="node4" presStyleIdx="13" presStyleCnt="53" custScaleX="209931" custScaleY="302512" custLinFactX="-42678" custLinFactNeighborX="-100000" custLinFactNeighborY="-4747">
        <dgm:presLayoutVars>
          <dgm:chPref val="3"/>
        </dgm:presLayoutVars>
      </dgm:prSet>
      <dgm:spPr/>
    </dgm:pt>
    <dgm:pt modelId="{8274716D-460F-4C92-999E-D1DAA04DCE64}" type="pres">
      <dgm:prSet presAssocID="{0119E3CB-9E46-4C55-B670-E4A5EC742D63}" presName="rootConnector" presStyleLbl="node4" presStyleIdx="13" presStyleCnt="53"/>
      <dgm:spPr/>
    </dgm:pt>
    <dgm:pt modelId="{B53F73F6-A736-451E-9C7E-30F61B98BA79}" type="pres">
      <dgm:prSet presAssocID="{0119E3CB-9E46-4C55-B670-E4A5EC742D63}" presName="hierChild4" presStyleCnt="0"/>
      <dgm:spPr/>
    </dgm:pt>
    <dgm:pt modelId="{AD76AD9D-FF21-4990-B09D-C1A7C8599DAF}" type="pres">
      <dgm:prSet presAssocID="{598F8FBB-50D4-4DF6-8D8D-6C63618912F0}" presName="Name35" presStyleLbl="parChTrans1D4" presStyleIdx="14" presStyleCnt="53"/>
      <dgm:spPr/>
    </dgm:pt>
    <dgm:pt modelId="{44291EEC-D0BE-4FE8-853F-C3D552ED4E22}" type="pres">
      <dgm:prSet presAssocID="{ADEC3942-8C37-471A-9DA8-0C0A1693E25F}" presName="hierRoot2" presStyleCnt="0">
        <dgm:presLayoutVars>
          <dgm:hierBranch/>
        </dgm:presLayoutVars>
      </dgm:prSet>
      <dgm:spPr/>
    </dgm:pt>
    <dgm:pt modelId="{8B5E1B52-5C23-4A31-A935-9141E9655323}" type="pres">
      <dgm:prSet presAssocID="{ADEC3942-8C37-471A-9DA8-0C0A1693E25F}" presName="rootComposite" presStyleCnt="0"/>
      <dgm:spPr/>
    </dgm:pt>
    <dgm:pt modelId="{54554662-2373-42EC-B733-792EAE8990FB}" type="pres">
      <dgm:prSet presAssocID="{ADEC3942-8C37-471A-9DA8-0C0A1693E25F}" presName="rootText" presStyleLbl="node4" presStyleIdx="14" presStyleCnt="53" custScaleX="209931" custScaleY="302512" custLinFactX="-42678" custLinFactNeighborX="-100000" custLinFactNeighborY="-4747">
        <dgm:presLayoutVars>
          <dgm:chPref val="3"/>
        </dgm:presLayoutVars>
      </dgm:prSet>
      <dgm:spPr/>
    </dgm:pt>
    <dgm:pt modelId="{63B49151-79D3-4474-AC0C-8FD5FD43B1DE}" type="pres">
      <dgm:prSet presAssocID="{ADEC3942-8C37-471A-9DA8-0C0A1693E25F}" presName="rootConnector" presStyleLbl="node4" presStyleIdx="14" presStyleCnt="53"/>
      <dgm:spPr/>
    </dgm:pt>
    <dgm:pt modelId="{5DDD1680-6956-437E-9094-1D5036D4CD2C}" type="pres">
      <dgm:prSet presAssocID="{ADEC3942-8C37-471A-9DA8-0C0A1693E25F}" presName="hierChild4" presStyleCnt="0"/>
      <dgm:spPr/>
    </dgm:pt>
    <dgm:pt modelId="{B1D2BE92-2044-4F9C-A985-D262CA58894A}" type="pres">
      <dgm:prSet presAssocID="{ADEC3942-8C37-471A-9DA8-0C0A1693E25F}" presName="hierChild5" presStyleCnt="0"/>
      <dgm:spPr/>
    </dgm:pt>
    <dgm:pt modelId="{08DD26A6-D600-4F25-BD08-83B78C36E7FC}" type="pres">
      <dgm:prSet presAssocID="{D1678E3A-A663-4D0A-8672-37EADE453091}" presName="Name35" presStyleLbl="parChTrans1D4" presStyleIdx="15" presStyleCnt="53"/>
      <dgm:spPr/>
    </dgm:pt>
    <dgm:pt modelId="{7ACB8654-D793-4570-BCD8-8DC53D944A05}" type="pres">
      <dgm:prSet presAssocID="{68BDBD96-9556-4A15-A4AE-2608DF51B5FE}" presName="hierRoot2" presStyleCnt="0">
        <dgm:presLayoutVars>
          <dgm:hierBranch/>
        </dgm:presLayoutVars>
      </dgm:prSet>
      <dgm:spPr/>
    </dgm:pt>
    <dgm:pt modelId="{F2521752-BEF1-44F3-ACEC-19AECA0C108C}" type="pres">
      <dgm:prSet presAssocID="{68BDBD96-9556-4A15-A4AE-2608DF51B5FE}" presName="rootComposite" presStyleCnt="0"/>
      <dgm:spPr/>
    </dgm:pt>
    <dgm:pt modelId="{3C94167F-9159-443B-BA74-6034C81CBBCF}" type="pres">
      <dgm:prSet presAssocID="{68BDBD96-9556-4A15-A4AE-2608DF51B5FE}" presName="rootText" presStyleLbl="node4" presStyleIdx="15" presStyleCnt="53" custScaleX="209931" custScaleY="302512" custLinFactX="-42678" custLinFactNeighborX="-100000" custLinFactNeighborY="-4747">
        <dgm:presLayoutVars>
          <dgm:chPref val="3"/>
        </dgm:presLayoutVars>
      </dgm:prSet>
      <dgm:spPr/>
    </dgm:pt>
    <dgm:pt modelId="{6261889A-CE12-441D-B35A-3DF0DA6A6DC7}" type="pres">
      <dgm:prSet presAssocID="{68BDBD96-9556-4A15-A4AE-2608DF51B5FE}" presName="rootConnector" presStyleLbl="node4" presStyleIdx="15" presStyleCnt="53"/>
      <dgm:spPr/>
    </dgm:pt>
    <dgm:pt modelId="{3C104890-A44D-46EE-8CC1-E64652EEB0AC}" type="pres">
      <dgm:prSet presAssocID="{68BDBD96-9556-4A15-A4AE-2608DF51B5FE}" presName="hierChild4" presStyleCnt="0"/>
      <dgm:spPr/>
    </dgm:pt>
    <dgm:pt modelId="{802AC126-D54B-4CA4-A452-8CBFE0373530}" type="pres">
      <dgm:prSet presAssocID="{68BDBD96-9556-4A15-A4AE-2608DF51B5FE}" presName="hierChild5" presStyleCnt="0"/>
      <dgm:spPr/>
    </dgm:pt>
    <dgm:pt modelId="{92C21BF3-A042-4200-8071-34EB7F610107}" type="pres">
      <dgm:prSet presAssocID="{0119E3CB-9E46-4C55-B670-E4A5EC742D63}" presName="hierChild5" presStyleCnt="0"/>
      <dgm:spPr/>
    </dgm:pt>
    <dgm:pt modelId="{639ADDB3-6B4F-4A32-AE1F-6E091F17305D}" type="pres">
      <dgm:prSet presAssocID="{E614DEF9-CB4E-4535-84C1-D8E2268A9F1B}" presName="hierChild5" presStyleCnt="0"/>
      <dgm:spPr/>
    </dgm:pt>
    <dgm:pt modelId="{8E293BCB-25A9-40AD-B253-7751B423F4D8}" type="pres">
      <dgm:prSet presAssocID="{7B32F74C-F85C-4FD2-B8B6-F9FE92962523}" presName="Name35" presStyleLbl="parChTrans1D4" presStyleIdx="16" presStyleCnt="53"/>
      <dgm:spPr/>
    </dgm:pt>
    <dgm:pt modelId="{25424222-BDBA-4599-93FD-557685069F21}" type="pres">
      <dgm:prSet presAssocID="{9488C91F-0CE6-4E21-952F-DB8EC620811A}" presName="hierRoot2" presStyleCnt="0">
        <dgm:presLayoutVars>
          <dgm:hierBranch/>
        </dgm:presLayoutVars>
      </dgm:prSet>
      <dgm:spPr/>
    </dgm:pt>
    <dgm:pt modelId="{83B05EE1-B0AA-4AFF-81ED-5BD7DA9EC6D2}" type="pres">
      <dgm:prSet presAssocID="{9488C91F-0CE6-4E21-952F-DB8EC620811A}" presName="rootComposite" presStyleCnt="0"/>
      <dgm:spPr/>
    </dgm:pt>
    <dgm:pt modelId="{753B695F-E304-4057-9B53-65730A7B5910}" type="pres">
      <dgm:prSet presAssocID="{9488C91F-0CE6-4E21-952F-DB8EC620811A}" presName="rootText" presStyleLbl="node4" presStyleIdx="16" presStyleCnt="53" custScaleX="209931" custScaleY="302512" custLinFactX="-42678" custLinFactNeighborX="-100000" custLinFactNeighborY="-4747">
        <dgm:presLayoutVars>
          <dgm:chPref val="3"/>
        </dgm:presLayoutVars>
      </dgm:prSet>
      <dgm:spPr/>
    </dgm:pt>
    <dgm:pt modelId="{E0ADE569-2A24-4182-B42D-AF4F7293C43F}" type="pres">
      <dgm:prSet presAssocID="{9488C91F-0CE6-4E21-952F-DB8EC620811A}" presName="rootConnector" presStyleLbl="node4" presStyleIdx="16" presStyleCnt="53"/>
      <dgm:spPr/>
    </dgm:pt>
    <dgm:pt modelId="{86942D70-4F7C-4FF8-AF99-A32783552AE6}" type="pres">
      <dgm:prSet presAssocID="{9488C91F-0CE6-4E21-952F-DB8EC620811A}" presName="hierChild4" presStyleCnt="0"/>
      <dgm:spPr/>
    </dgm:pt>
    <dgm:pt modelId="{0166E660-6089-43B5-ABA1-B2E0D85C0816}" type="pres">
      <dgm:prSet presAssocID="{DD767AC1-BEAD-4B93-AA69-D19024C7EEAD}" presName="Name35" presStyleLbl="parChTrans1D4" presStyleIdx="17" presStyleCnt="53"/>
      <dgm:spPr/>
    </dgm:pt>
    <dgm:pt modelId="{B229E6A3-8CF5-401B-81DF-646D5D9F442D}" type="pres">
      <dgm:prSet presAssocID="{CE39DA57-DB5F-4C58-B320-17F40CAFE2CD}" presName="hierRoot2" presStyleCnt="0">
        <dgm:presLayoutVars>
          <dgm:hierBranch/>
        </dgm:presLayoutVars>
      </dgm:prSet>
      <dgm:spPr/>
    </dgm:pt>
    <dgm:pt modelId="{B4B89B40-3D21-4003-BE78-4E3955812B58}" type="pres">
      <dgm:prSet presAssocID="{CE39DA57-DB5F-4C58-B320-17F40CAFE2CD}" presName="rootComposite" presStyleCnt="0"/>
      <dgm:spPr/>
    </dgm:pt>
    <dgm:pt modelId="{FFFBA07E-48CE-48E1-A5CF-32E1C2705644}" type="pres">
      <dgm:prSet presAssocID="{CE39DA57-DB5F-4C58-B320-17F40CAFE2CD}" presName="rootText" presStyleLbl="node4" presStyleIdx="17" presStyleCnt="53" custScaleX="209931" custScaleY="302512" custLinFactX="-42678" custLinFactNeighborX="-100000" custLinFactNeighborY="-4747">
        <dgm:presLayoutVars>
          <dgm:chPref val="3"/>
        </dgm:presLayoutVars>
      </dgm:prSet>
      <dgm:spPr/>
    </dgm:pt>
    <dgm:pt modelId="{2D1C2E14-2E0D-4867-B7B4-F3EC7BD531C0}" type="pres">
      <dgm:prSet presAssocID="{CE39DA57-DB5F-4C58-B320-17F40CAFE2CD}" presName="rootConnector" presStyleLbl="node4" presStyleIdx="17" presStyleCnt="53"/>
      <dgm:spPr/>
    </dgm:pt>
    <dgm:pt modelId="{6E926E96-DEB2-4E1D-B575-86AA5A7BF76E}" type="pres">
      <dgm:prSet presAssocID="{CE39DA57-DB5F-4C58-B320-17F40CAFE2CD}" presName="hierChild4" presStyleCnt="0"/>
      <dgm:spPr/>
    </dgm:pt>
    <dgm:pt modelId="{0A935A3E-B1EF-4891-8AF8-CEAC42B43305}" type="pres">
      <dgm:prSet presAssocID="{EE8B6179-D3AC-48E9-9679-4106D70CCB39}" presName="Name35" presStyleLbl="parChTrans1D4" presStyleIdx="18" presStyleCnt="53"/>
      <dgm:spPr/>
    </dgm:pt>
    <dgm:pt modelId="{48811B83-28A0-4327-9D83-893F6D5F26C9}" type="pres">
      <dgm:prSet presAssocID="{51B78A6B-8746-467D-A84C-7E373DE7E566}" presName="hierRoot2" presStyleCnt="0">
        <dgm:presLayoutVars>
          <dgm:hierBranch/>
        </dgm:presLayoutVars>
      </dgm:prSet>
      <dgm:spPr/>
    </dgm:pt>
    <dgm:pt modelId="{8C2DBB9E-CA73-4086-9D92-700EEB1A9A9D}" type="pres">
      <dgm:prSet presAssocID="{51B78A6B-8746-467D-A84C-7E373DE7E566}" presName="rootComposite" presStyleCnt="0"/>
      <dgm:spPr/>
    </dgm:pt>
    <dgm:pt modelId="{E709FA91-E1D1-4B95-B25A-305C3C02F1BA}" type="pres">
      <dgm:prSet presAssocID="{51B78A6B-8746-467D-A84C-7E373DE7E566}" presName="rootText" presStyleLbl="node4" presStyleIdx="18" presStyleCnt="53" custScaleX="209931" custScaleY="302512" custLinFactX="-42678" custLinFactNeighborX="-100000" custLinFactNeighborY="-4747">
        <dgm:presLayoutVars>
          <dgm:chPref val="3"/>
        </dgm:presLayoutVars>
      </dgm:prSet>
      <dgm:spPr/>
    </dgm:pt>
    <dgm:pt modelId="{FBC56109-457D-42B1-9BFE-A0DBC44B560F}" type="pres">
      <dgm:prSet presAssocID="{51B78A6B-8746-467D-A84C-7E373DE7E566}" presName="rootConnector" presStyleLbl="node4" presStyleIdx="18" presStyleCnt="53"/>
      <dgm:spPr/>
    </dgm:pt>
    <dgm:pt modelId="{2456C0C3-FAA3-4D88-B79B-F908F432E7BE}" type="pres">
      <dgm:prSet presAssocID="{51B78A6B-8746-467D-A84C-7E373DE7E566}" presName="hierChild4" presStyleCnt="0"/>
      <dgm:spPr/>
    </dgm:pt>
    <dgm:pt modelId="{4B0AC042-85DD-49A5-AE25-0D2EAB09878E}" type="pres">
      <dgm:prSet presAssocID="{51B78A6B-8746-467D-A84C-7E373DE7E566}" presName="hierChild5" presStyleCnt="0"/>
      <dgm:spPr/>
    </dgm:pt>
    <dgm:pt modelId="{8BD424E5-0A02-4785-AD84-33C9284C84D0}" type="pres">
      <dgm:prSet presAssocID="{7B4B42D7-F427-4DD5-84D6-C3AB510DBE41}" presName="Name35" presStyleLbl="parChTrans1D4" presStyleIdx="19" presStyleCnt="53"/>
      <dgm:spPr/>
    </dgm:pt>
    <dgm:pt modelId="{3FD38602-AE26-4CA5-8453-DAEB3D5C679D}" type="pres">
      <dgm:prSet presAssocID="{8AA001A1-D921-49CD-A412-CE6A31AFA8EE}" presName="hierRoot2" presStyleCnt="0">
        <dgm:presLayoutVars>
          <dgm:hierBranch/>
        </dgm:presLayoutVars>
      </dgm:prSet>
      <dgm:spPr/>
    </dgm:pt>
    <dgm:pt modelId="{9138672C-B5CA-40E1-8C81-0F4AB17F2356}" type="pres">
      <dgm:prSet presAssocID="{8AA001A1-D921-49CD-A412-CE6A31AFA8EE}" presName="rootComposite" presStyleCnt="0"/>
      <dgm:spPr/>
    </dgm:pt>
    <dgm:pt modelId="{AF573AEA-015E-4ADC-945D-1A5B5F6B7A44}" type="pres">
      <dgm:prSet presAssocID="{8AA001A1-D921-49CD-A412-CE6A31AFA8EE}" presName="rootText" presStyleLbl="node4" presStyleIdx="19" presStyleCnt="53" custScaleX="209931" custScaleY="302512" custLinFactX="-49522" custLinFactNeighborX="-100000" custLinFactNeighborY="-4747">
        <dgm:presLayoutVars>
          <dgm:chPref val="3"/>
        </dgm:presLayoutVars>
      </dgm:prSet>
      <dgm:spPr/>
    </dgm:pt>
    <dgm:pt modelId="{D1C992F0-CB8E-4B04-A3E3-FFEC2F50338E}" type="pres">
      <dgm:prSet presAssocID="{8AA001A1-D921-49CD-A412-CE6A31AFA8EE}" presName="rootConnector" presStyleLbl="node4" presStyleIdx="19" presStyleCnt="53"/>
      <dgm:spPr/>
    </dgm:pt>
    <dgm:pt modelId="{9A9E7AA3-8D3E-4A76-A0E2-DE2A5B9BEF48}" type="pres">
      <dgm:prSet presAssocID="{8AA001A1-D921-49CD-A412-CE6A31AFA8EE}" presName="hierChild4" presStyleCnt="0"/>
      <dgm:spPr/>
    </dgm:pt>
    <dgm:pt modelId="{59EEF98E-BE88-44DA-A34D-2C98C12C2081}" type="pres">
      <dgm:prSet presAssocID="{8AA001A1-D921-49CD-A412-CE6A31AFA8EE}" presName="hierChild5" presStyleCnt="0"/>
      <dgm:spPr/>
    </dgm:pt>
    <dgm:pt modelId="{737C8F16-B0FF-40DA-A183-223336512A00}" type="pres">
      <dgm:prSet presAssocID="{F17457E5-7C22-44BA-9F71-2566D93DCE75}" presName="Name35" presStyleLbl="parChTrans1D4" presStyleIdx="20" presStyleCnt="53"/>
      <dgm:spPr/>
    </dgm:pt>
    <dgm:pt modelId="{14977FCA-9AFF-48DD-BDA0-24331225EA6A}" type="pres">
      <dgm:prSet presAssocID="{31277B5A-34EF-4E5B-9068-D366676DAA94}" presName="hierRoot2" presStyleCnt="0">
        <dgm:presLayoutVars>
          <dgm:hierBranch/>
        </dgm:presLayoutVars>
      </dgm:prSet>
      <dgm:spPr/>
    </dgm:pt>
    <dgm:pt modelId="{4EAF7D8C-5D85-4DE6-90BD-243856E51B38}" type="pres">
      <dgm:prSet presAssocID="{31277B5A-34EF-4E5B-9068-D366676DAA94}" presName="rootComposite" presStyleCnt="0"/>
      <dgm:spPr/>
    </dgm:pt>
    <dgm:pt modelId="{63B0B757-E180-4371-9739-D69CB08B9875}" type="pres">
      <dgm:prSet presAssocID="{31277B5A-34EF-4E5B-9068-D366676DAA94}" presName="rootText" presStyleLbl="node4" presStyleIdx="20" presStyleCnt="53" custScaleX="209931" custScaleY="302512" custLinFactX="-49522" custLinFactNeighborX="-100000" custLinFactNeighborY="-4747">
        <dgm:presLayoutVars>
          <dgm:chPref val="3"/>
        </dgm:presLayoutVars>
      </dgm:prSet>
      <dgm:spPr/>
    </dgm:pt>
    <dgm:pt modelId="{1A952D43-F3EF-47B9-9FBC-FD2EEF822EED}" type="pres">
      <dgm:prSet presAssocID="{31277B5A-34EF-4E5B-9068-D366676DAA94}" presName="rootConnector" presStyleLbl="node4" presStyleIdx="20" presStyleCnt="53"/>
      <dgm:spPr/>
    </dgm:pt>
    <dgm:pt modelId="{A39C8A68-6A84-4AB3-998B-2D1946957FA2}" type="pres">
      <dgm:prSet presAssocID="{31277B5A-34EF-4E5B-9068-D366676DAA94}" presName="hierChild4" presStyleCnt="0"/>
      <dgm:spPr/>
    </dgm:pt>
    <dgm:pt modelId="{0AF81F7D-AA9B-47B2-9F88-8AB1A045BD07}" type="pres">
      <dgm:prSet presAssocID="{31277B5A-34EF-4E5B-9068-D366676DAA94}" presName="hierChild5" presStyleCnt="0"/>
      <dgm:spPr/>
    </dgm:pt>
    <dgm:pt modelId="{2805BBA1-3E2B-447B-8A50-01FDD9CC4B2D}" type="pres">
      <dgm:prSet presAssocID="{7ADDFD30-F79F-42A0-A504-9CB256A40D87}" presName="Name35" presStyleLbl="parChTrans1D4" presStyleIdx="21" presStyleCnt="53"/>
      <dgm:spPr/>
    </dgm:pt>
    <dgm:pt modelId="{A430D58C-38EA-4ADD-B354-83AE83F989EB}" type="pres">
      <dgm:prSet presAssocID="{6775F6DA-101E-46F2-BE01-D33362E9516E}" presName="hierRoot2" presStyleCnt="0">
        <dgm:presLayoutVars>
          <dgm:hierBranch/>
        </dgm:presLayoutVars>
      </dgm:prSet>
      <dgm:spPr/>
    </dgm:pt>
    <dgm:pt modelId="{0BD8F4E5-AF2C-4BC8-AE28-4AC9499FEA5E}" type="pres">
      <dgm:prSet presAssocID="{6775F6DA-101E-46F2-BE01-D33362E9516E}" presName="rootComposite" presStyleCnt="0"/>
      <dgm:spPr/>
    </dgm:pt>
    <dgm:pt modelId="{C9591829-0F46-473E-BD75-EA1D7ECDA3FE}" type="pres">
      <dgm:prSet presAssocID="{6775F6DA-101E-46F2-BE01-D33362E9516E}" presName="rootText" presStyleLbl="node4" presStyleIdx="21" presStyleCnt="53" custScaleX="209931" custScaleY="302512" custLinFactX="-49522" custLinFactNeighborX="-100000" custLinFactNeighborY="-4747">
        <dgm:presLayoutVars>
          <dgm:chPref val="3"/>
        </dgm:presLayoutVars>
      </dgm:prSet>
      <dgm:spPr/>
    </dgm:pt>
    <dgm:pt modelId="{4FAA7450-2318-4047-83C9-1FC88B82E680}" type="pres">
      <dgm:prSet presAssocID="{6775F6DA-101E-46F2-BE01-D33362E9516E}" presName="rootConnector" presStyleLbl="node4" presStyleIdx="21" presStyleCnt="53"/>
      <dgm:spPr/>
    </dgm:pt>
    <dgm:pt modelId="{FDA999C6-8C0A-41F8-BCDA-A5A4D4A6C09F}" type="pres">
      <dgm:prSet presAssocID="{6775F6DA-101E-46F2-BE01-D33362E9516E}" presName="hierChild4" presStyleCnt="0"/>
      <dgm:spPr/>
    </dgm:pt>
    <dgm:pt modelId="{582B79F5-902E-4C9D-8061-028430DFA968}" type="pres">
      <dgm:prSet presAssocID="{21445D11-DA42-4A75-B08F-E2F3D3EC82F3}" presName="Name35" presStyleLbl="parChTrans1D4" presStyleIdx="22" presStyleCnt="53"/>
      <dgm:spPr/>
    </dgm:pt>
    <dgm:pt modelId="{774CB0C4-2A3B-4A77-8350-90DCBBAEFD0C}" type="pres">
      <dgm:prSet presAssocID="{74AA2BDF-6B6A-44CE-B71A-1707917C717B}" presName="hierRoot2" presStyleCnt="0">
        <dgm:presLayoutVars>
          <dgm:hierBranch/>
        </dgm:presLayoutVars>
      </dgm:prSet>
      <dgm:spPr/>
    </dgm:pt>
    <dgm:pt modelId="{8EEACDB7-1888-4573-91D5-F8496589A06F}" type="pres">
      <dgm:prSet presAssocID="{74AA2BDF-6B6A-44CE-B71A-1707917C717B}" presName="rootComposite" presStyleCnt="0"/>
      <dgm:spPr/>
    </dgm:pt>
    <dgm:pt modelId="{93B5E8AD-C231-48DD-ADEA-17530501DA06}" type="pres">
      <dgm:prSet presAssocID="{74AA2BDF-6B6A-44CE-B71A-1707917C717B}" presName="rootText" presStyleLbl="node4" presStyleIdx="22" presStyleCnt="53" custScaleX="209931" custScaleY="302512" custLinFactX="-49522" custLinFactNeighborX="-100000" custLinFactNeighborY="-4747">
        <dgm:presLayoutVars>
          <dgm:chPref val="3"/>
        </dgm:presLayoutVars>
      </dgm:prSet>
      <dgm:spPr/>
    </dgm:pt>
    <dgm:pt modelId="{D8157693-1F75-463A-B344-60CF6C481A9C}" type="pres">
      <dgm:prSet presAssocID="{74AA2BDF-6B6A-44CE-B71A-1707917C717B}" presName="rootConnector" presStyleLbl="node4" presStyleIdx="22" presStyleCnt="53"/>
      <dgm:spPr/>
    </dgm:pt>
    <dgm:pt modelId="{73C83E57-67EC-4A8C-B592-C3918A91E434}" type="pres">
      <dgm:prSet presAssocID="{74AA2BDF-6B6A-44CE-B71A-1707917C717B}" presName="hierChild4" presStyleCnt="0"/>
      <dgm:spPr/>
    </dgm:pt>
    <dgm:pt modelId="{8D24A061-0172-4837-A1DB-D8679584D22A}" type="pres">
      <dgm:prSet presAssocID="{74AA2BDF-6B6A-44CE-B71A-1707917C717B}" presName="hierChild5" presStyleCnt="0"/>
      <dgm:spPr/>
    </dgm:pt>
    <dgm:pt modelId="{E036D977-63C4-4655-A713-03E35B3E7E69}" type="pres">
      <dgm:prSet presAssocID="{696358A3-D975-4A11-B823-0259CC75FC26}" presName="Name35" presStyleLbl="parChTrans1D4" presStyleIdx="23" presStyleCnt="53"/>
      <dgm:spPr/>
    </dgm:pt>
    <dgm:pt modelId="{2B607436-D268-45BC-8AAA-225F73B59488}" type="pres">
      <dgm:prSet presAssocID="{7D63341E-811A-475F-BB68-F17279CEEABF}" presName="hierRoot2" presStyleCnt="0">
        <dgm:presLayoutVars>
          <dgm:hierBranch/>
        </dgm:presLayoutVars>
      </dgm:prSet>
      <dgm:spPr/>
    </dgm:pt>
    <dgm:pt modelId="{F7D98CEA-0380-45C4-A194-C79AAD8C55BC}" type="pres">
      <dgm:prSet presAssocID="{7D63341E-811A-475F-BB68-F17279CEEABF}" presName="rootComposite" presStyleCnt="0"/>
      <dgm:spPr/>
    </dgm:pt>
    <dgm:pt modelId="{E234C098-E2C4-45FF-86B6-FD5D41B63372}" type="pres">
      <dgm:prSet presAssocID="{7D63341E-811A-475F-BB68-F17279CEEABF}" presName="rootText" presStyleLbl="node4" presStyleIdx="23" presStyleCnt="53" custScaleX="209931" custScaleY="302512" custLinFactX="-49522" custLinFactNeighborX="-100000" custLinFactNeighborY="-4747">
        <dgm:presLayoutVars>
          <dgm:chPref val="3"/>
        </dgm:presLayoutVars>
      </dgm:prSet>
      <dgm:spPr/>
    </dgm:pt>
    <dgm:pt modelId="{0162CF23-5F01-4322-88C9-88D2296FAE46}" type="pres">
      <dgm:prSet presAssocID="{7D63341E-811A-475F-BB68-F17279CEEABF}" presName="rootConnector" presStyleLbl="node4" presStyleIdx="23" presStyleCnt="53"/>
      <dgm:spPr/>
    </dgm:pt>
    <dgm:pt modelId="{C8996B79-C1BC-4457-8F62-2FB8E89C4F21}" type="pres">
      <dgm:prSet presAssocID="{7D63341E-811A-475F-BB68-F17279CEEABF}" presName="hierChild4" presStyleCnt="0"/>
      <dgm:spPr/>
    </dgm:pt>
    <dgm:pt modelId="{695FECCF-47FC-4A87-9240-8EB4A9933CCF}" type="pres">
      <dgm:prSet presAssocID="{7D63341E-811A-475F-BB68-F17279CEEABF}" presName="hierChild5" presStyleCnt="0"/>
      <dgm:spPr/>
    </dgm:pt>
    <dgm:pt modelId="{2E12D03C-D9B7-4976-BA03-D1677C35070B}" type="pres">
      <dgm:prSet presAssocID="{6775F6DA-101E-46F2-BE01-D33362E9516E}" presName="hierChild5" presStyleCnt="0"/>
      <dgm:spPr/>
    </dgm:pt>
    <dgm:pt modelId="{C749F94B-A8AD-40C3-8A9D-1252EAC0B85F}" type="pres">
      <dgm:prSet presAssocID="{CE39DA57-DB5F-4C58-B320-17F40CAFE2CD}" presName="hierChild5" presStyleCnt="0"/>
      <dgm:spPr/>
    </dgm:pt>
    <dgm:pt modelId="{60CD0217-4617-430F-B098-F76A8B74A8AF}" type="pres">
      <dgm:prSet presAssocID="{9488C91F-0CE6-4E21-952F-DB8EC620811A}" presName="hierChild5" presStyleCnt="0"/>
      <dgm:spPr/>
    </dgm:pt>
    <dgm:pt modelId="{3C61DC20-66BA-42AB-AD3A-AA7BFB528460}" type="pres">
      <dgm:prSet presAssocID="{C52326CC-1240-4153-97F0-9BA4FA95CB58}" presName="hierChild5" presStyleCnt="0"/>
      <dgm:spPr/>
    </dgm:pt>
    <dgm:pt modelId="{7185AB31-4EB3-4774-926F-C14EA8F06FC7}" type="pres">
      <dgm:prSet presAssocID="{90E09CE4-7B91-42D8-8AA0-47207CC239D7}" presName="Name35" presStyleLbl="parChTrans1D3" presStyleIdx="2" presStyleCnt="7"/>
      <dgm:spPr/>
    </dgm:pt>
    <dgm:pt modelId="{396C8D89-842F-44EE-8F45-9ECD23FE9017}" type="pres">
      <dgm:prSet presAssocID="{0521D043-B817-4AC3-BF25-494B82D6B19C}" presName="hierRoot2" presStyleCnt="0">
        <dgm:presLayoutVars>
          <dgm:hierBranch/>
        </dgm:presLayoutVars>
      </dgm:prSet>
      <dgm:spPr/>
    </dgm:pt>
    <dgm:pt modelId="{252263FC-806D-430F-BE16-8FFE6E75B438}" type="pres">
      <dgm:prSet presAssocID="{0521D043-B817-4AC3-BF25-494B82D6B19C}" presName="rootComposite" presStyleCnt="0"/>
      <dgm:spPr/>
    </dgm:pt>
    <dgm:pt modelId="{B482E2E6-BC82-455D-9346-2708A2AF3821}" type="pres">
      <dgm:prSet presAssocID="{0521D043-B817-4AC3-BF25-494B82D6B19C}" presName="rootText" presStyleLbl="node3" presStyleIdx="2" presStyleCnt="7" custScaleX="209931" custScaleY="302512" custLinFactX="-49522" custLinFactNeighborX="-100000" custLinFactNeighborY="-4747">
        <dgm:presLayoutVars>
          <dgm:chPref val="3"/>
        </dgm:presLayoutVars>
      </dgm:prSet>
      <dgm:spPr/>
    </dgm:pt>
    <dgm:pt modelId="{647E1ADC-6700-4525-8D42-2F2B822C343A}" type="pres">
      <dgm:prSet presAssocID="{0521D043-B817-4AC3-BF25-494B82D6B19C}" presName="rootConnector" presStyleLbl="node3" presStyleIdx="2" presStyleCnt="7"/>
      <dgm:spPr/>
    </dgm:pt>
    <dgm:pt modelId="{3F2AEF38-4849-4563-A0F4-DA4302FA5F70}" type="pres">
      <dgm:prSet presAssocID="{0521D043-B817-4AC3-BF25-494B82D6B19C}" presName="hierChild4" presStyleCnt="0"/>
      <dgm:spPr/>
    </dgm:pt>
    <dgm:pt modelId="{F8E71FBF-2393-4822-824E-0B254240810B}" type="pres">
      <dgm:prSet presAssocID="{1BF927FE-0A44-41EC-877D-607D18FAA9D3}" presName="Name35" presStyleLbl="parChTrans1D4" presStyleIdx="24" presStyleCnt="53"/>
      <dgm:spPr/>
    </dgm:pt>
    <dgm:pt modelId="{6E1E6A15-9FC1-4C99-B16F-DD9975DD55B9}" type="pres">
      <dgm:prSet presAssocID="{2EC786E1-A1E7-4259-9390-B28B536430FB}" presName="hierRoot2" presStyleCnt="0">
        <dgm:presLayoutVars>
          <dgm:hierBranch/>
        </dgm:presLayoutVars>
      </dgm:prSet>
      <dgm:spPr/>
    </dgm:pt>
    <dgm:pt modelId="{EFF13A45-1AF7-4C59-9D4E-20BCA657E188}" type="pres">
      <dgm:prSet presAssocID="{2EC786E1-A1E7-4259-9390-B28B536430FB}" presName="rootComposite" presStyleCnt="0"/>
      <dgm:spPr/>
    </dgm:pt>
    <dgm:pt modelId="{8BC605DA-88AA-42D1-BFBF-EA781D3C7E5A}" type="pres">
      <dgm:prSet presAssocID="{2EC786E1-A1E7-4259-9390-B28B536430FB}" presName="rootText" presStyleLbl="node4" presStyleIdx="24" presStyleCnt="53" custScaleX="209931" custScaleY="302512" custLinFactX="-49522" custLinFactNeighborX="-100000" custLinFactNeighborY="-4747">
        <dgm:presLayoutVars>
          <dgm:chPref val="3"/>
        </dgm:presLayoutVars>
      </dgm:prSet>
      <dgm:spPr/>
    </dgm:pt>
    <dgm:pt modelId="{2237B5F8-C61C-4E31-8546-E8E28DBC5192}" type="pres">
      <dgm:prSet presAssocID="{2EC786E1-A1E7-4259-9390-B28B536430FB}" presName="rootConnector" presStyleLbl="node4" presStyleIdx="24" presStyleCnt="53"/>
      <dgm:spPr/>
    </dgm:pt>
    <dgm:pt modelId="{C0D35FA0-77B2-4155-A297-D79CD649DA22}" type="pres">
      <dgm:prSet presAssocID="{2EC786E1-A1E7-4259-9390-B28B536430FB}" presName="hierChild4" presStyleCnt="0"/>
      <dgm:spPr/>
    </dgm:pt>
    <dgm:pt modelId="{187C4E2C-640B-4B02-8EFA-8DCCF6EB9B53}" type="pres">
      <dgm:prSet presAssocID="{DA444702-4A45-4252-AD88-47F012607AC6}" presName="Name35" presStyleLbl="parChTrans1D4" presStyleIdx="25" presStyleCnt="53"/>
      <dgm:spPr/>
    </dgm:pt>
    <dgm:pt modelId="{70B9DC92-53BD-4745-92E0-398A7656FA5B}" type="pres">
      <dgm:prSet presAssocID="{07BF0213-5155-4902-85E9-AAC851853053}" presName="hierRoot2" presStyleCnt="0">
        <dgm:presLayoutVars>
          <dgm:hierBranch/>
        </dgm:presLayoutVars>
      </dgm:prSet>
      <dgm:spPr/>
    </dgm:pt>
    <dgm:pt modelId="{387112CB-DB08-4B1C-BD37-D8D5716A77A9}" type="pres">
      <dgm:prSet presAssocID="{07BF0213-5155-4902-85E9-AAC851853053}" presName="rootComposite" presStyleCnt="0"/>
      <dgm:spPr/>
    </dgm:pt>
    <dgm:pt modelId="{A81D8479-F8FC-4CF5-B826-159E8428EF6B}" type="pres">
      <dgm:prSet presAssocID="{07BF0213-5155-4902-85E9-AAC851853053}" presName="rootText" presStyleLbl="node4" presStyleIdx="25" presStyleCnt="53" custScaleX="209931" custScaleY="302512" custLinFactX="-49522" custLinFactNeighborX="-100000" custLinFactNeighborY="-4747">
        <dgm:presLayoutVars>
          <dgm:chPref val="3"/>
        </dgm:presLayoutVars>
      </dgm:prSet>
      <dgm:spPr/>
    </dgm:pt>
    <dgm:pt modelId="{CC701CC3-AD2E-467B-84B4-EAC2D67B8FC3}" type="pres">
      <dgm:prSet presAssocID="{07BF0213-5155-4902-85E9-AAC851853053}" presName="rootConnector" presStyleLbl="node4" presStyleIdx="25" presStyleCnt="53"/>
      <dgm:spPr/>
    </dgm:pt>
    <dgm:pt modelId="{94643AEA-04BE-46B8-8EC1-ADA467AC5786}" type="pres">
      <dgm:prSet presAssocID="{07BF0213-5155-4902-85E9-AAC851853053}" presName="hierChild4" presStyleCnt="0"/>
      <dgm:spPr/>
    </dgm:pt>
    <dgm:pt modelId="{2389CB09-2A36-4260-8D27-4730E0A2C92D}" type="pres">
      <dgm:prSet presAssocID="{4144CC6B-6BC9-4072-A8BC-0AFA1CB49A53}" presName="Name35" presStyleLbl="parChTrans1D4" presStyleIdx="26" presStyleCnt="53"/>
      <dgm:spPr/>
    </dgm:pt>
    <dgm:pt modelId="{630E6E7C-D090-4C64-B872-74A6BD9D3771}" type="pres">
      <dgm:prSet presAssocID="{91BC53C7-F54D-4644-B925-5CCD9609B6DC}" presName="hierRoot2" presStyleCnt="0">
        <dgm:presLayoutVars>
          <dgm:hierBranch/>
        </dgm:presLayoutVars>
      </dgm:prSet>
      <dgm:spPr/>
    </dgm:pt>
    <dgm:pt modelId="{0BF7DED1-AD44-4C75-BABB-E5C4059D3DCD}" type="pres">
      <dgm:prSet presAssocID="{91BC53C7-F54D-4644-B925-5CCD9609B6DC}" presName="rootComposite" presStyleCnt="0"/>
      <dgm:spPr/>
    </dgm:pt>
    <dgm:pt modelId="{C0050A83-0688-4C58-9009-392BA23E5F68}" type="pres">
      <dgm:prSet presAssocID="{91BC53C7-F54D-4644-B925-5CCD9609B6DC}" presName="rootText" presStyleLbl="node4" presStyleIdx="26" presStyleCnt="53" custScaleX="209931" custScaleY="302512" custLinFactX="-49522" custLinFactNeighborX="-100000" custLinFactNeighborY="-4747">
        <dgm:presLayoutVars>
          <dgm:chPref val="3"/>
        </dgm:presLayoutVars>
      </dgm:prSet>
      <dgm:spPr/>
    </dgm:pt>
    <dgm:pt modelId="{BF7DA341-AB9F-4E16-9DFA-EB5E793D7B52}" type="pres">
      <dgm:prSet presAssocID="{91BC53C7-F54D-4644-B925-5CCD9609B6DC}" presName="rootConnector" presStyleLbl="node4" presStyleIdx="26" presStyleCnt="53"/>
      <dgm:spPr/>
    </dgm:pt>
    <dgm:pt modelId="{44387C3C-9604-41EF-B40D-C4F67CC3EE8D}" type="pres">
      <dgm:prSet presAssocID="{91BC53C7-F54D-4644-B925-5CCD9609B6DC}" presName="hierChild4" presStyleCnt="0"/>
      <dgm:spPr/>
    </dgm:pt>
    <dgm:pt modelId="{297FD18F-E39F-4BEE-816C-AFB5356FE74B}" type="pres">
      <dgm:prSet presAssocID="{91BC53C7-F54D-4644-B925-5CCD9609B6DC}" presName="hierChild5" presStyleCnt="0"/>
      <dgm:spPr/>
    </dgm:pt>
    <dgm:pt modelId="{3E5B93B0-3B28-4F2B-94A0-4ABDA80C19BC}" type="pres">
      <dgm:prSet presAssocID="{D1FEA1B6-9680-43A1-B771-CEF3738FD04F}" presName="Name35" presStyleLbl="parChTrans1D4" presStyleIdx="27" presStyleCnt="53"/>
      <dgm:spPr/>
    </dgm:pt>
    <dgm:pt modelId="{7D4E95B7-6C88-4266-9553-03728DE11FFE}" type="pres">
      <dgm:prSet presAssocID="{57A8C53F-4A8E-4E0D-9138-9923F48F1575}" presName="hierRoot2" presStyleCnt="0">
        <dgm:presLayoutVars>
          <dgm:hierBranch/>
        </dgm:presLayoutVars>
      </dgm:prSet>
      <dgm:spPr/>
    </dgm:pt>
    <dgm:pt modelId="{55C6BE63-8F2B-478D-978A-86ABA24761AE}" type="pres">
      <dgm:prSet presAssocID="{57A8C53F-4A8E-4E0D-9138-9923F48F1575}" presName="rootComposite" presStyleCnt="0"/>
      <dgm:spPr/>
    </dgm:pt>
    <dgm:pt modelId="{FF9F24EE-3948-47A1-80DD-CA0789CE7E96}" type="pres">
      <dgm:prSet presAssocID="{57A8C53F-4A8E-4E0D-9138-9923F48F1575}" presName="rootText" presStyleLbl="node4" presStyleIdx="27" presStyleCnt="53" custScaleX="209931" custScaleY="302512" custLinFactX="-49522" custLinFactNeighborX="-100000" custLinFactNeighborY="-4747">
        <dgm:presLayoutVars>
          <dgm:chPref val="3"/>
        </dgm:presLayoutVars>
      </dgm:prSet>
      <dgm:spPr/>
    </dgm:pt>
    <dgm:pt modelId="{CFE584F5-80A2-43DA-AEC3-C1CC3920E2D4}" type="pres">
      <dgm:prSet presAssocID="{57A8C53F-4A8E-4E0D-9138-9923F48F1575}" presName="rootConnector" presStyleLbl="node4" presStyleIdx="27" presStyleCnt="53"/>
      <dgm:spPr/>
    </dgm:pt>
    <dgm:pt modelId="{2B7E6A3B-DFC4-4393-AE3A-7966C41F39D1}" type="pres">
      <dgm:prSet presAssocID="{57A8C53F-4A8E-4E0D-9138-9923F48F1575}" presName="hierChild4" presStyleCnt="0"/>
      <dgm:spPr/>
    </dgm:pt>
    <dgm:pt modelId="{4FE3F1AD-782E-401B-919E-EC8E2815E1BA}" type="pres">
      <dgm:prSet presAssocID="{57A8C53F-4A8E-4E0D-9138-9923F48F1575}" presName="hierChild5" presStyleCnt="0"/>
      <dgm:spPr/>
    </dgm:pt>
    <dgm:pt modelId="{E5C10842-2DA8-43F2-BA1D-EBC79573E4F9}" type="pres">
      <dgm:prSet presAssocID="{07BF0213-5155-4902-85E9-AAC851853053}" presName="hierChild5" presStyleCnt="0"/>
      <dgm:spPr/>
    </dgm:pt>
    <dgm:pt modelId="{1C1C6FFF-D96F-4886-B49C-67BF44FD93EC}" type="pres">
      <dgm:prSet presAssocID="{2EC786E1-A1E7-4259-9390-B28B536430FB}" presName="hierChild5" presStyleCnt="0"/>
      <dgm:spPr/>
    </dgm:pt>
    <dgm:pt modelId="{8D1CF191-006B-4B28-80CF-6595F899EEE5}" type="pres">
      <dgm:prSet presAssocID="{0521D043-B817-4AC3-BF25-494B82D6B19C}" presName="hierChild5" presStyleCnt="0"/>
      <dgm:spPr/>
    </dgm:pt>
    <dgm:pt modelId="{A54B2343-23EC-458E-B2EB-F3784BAA53D7}" type="pres">
      <dgm:prSet presAssocID="{F4DA8806-1DE0-4E5E-A24B-64BDC752546F}" presName="hierChild5" presStyleCnt="0"/>
      <dgm:spPr/>
    </dgm:pt>
    <dgm:pt modelId="{9CDAC373-76BE-47A8-8AB6-5F615629C5DA}" type="pres">
      <dgm:prSet presAssocID="{E106FF4D-74BA-4B28-8BCD-61AC87D389AB}" presName="Name35" presStyleLbl="parChTrans1D2" presStyleIdx="1" presStyleCnt="2"/>
      <dgm:spPr/>
    </dgm:pt>
    <dgm:pt modelId="{A224F959-38EF-4388-A437-E308C99464D5}" type="pres">
      <dgm:prSet presAssocID="{5777ADD7-603C-46D7-9987-7940E71EC3E2}" presName="hierRoot2" presStyleCnt="0">
        <dgm:presLayoutVars>
          <dgm:hierBranch/>
        </dgm:presLayoutVars>
      </dgm:prSet>
      <dgm:spPr/>
    </dgm:pt>
    <dgm:pt modelId="{223EABCF-0A4D-46F2-9E0C-FE3053A7409C}" type="pres">
      <dgm:prSet presAssocID="{5777ADD7-603C-46D7-9987-7940E71EC3E2}" presName="rootComposite" presStyleCnt="0"/>
      <dgm:spPr/>
    </dgm:pt>
    <dgm:pt modelId="{92AA0D11-DFB8-40D7-98B1-1C8877627FB5}" type="pres">
      <dgm:prSet presAssocID="{5777ADD7-603C-46D7-9987-7940E71EC3E2}" presName="rootText" presStyleLbl="node2" presStyleIdx="1" presStyleCnt="2" custScaleX="209931" custScaleY="302512" custLinFactX="110666" custLinFactNeighborX="200000" custLinFactNeighborY="-24344">
        <dgm:presLayoutVars>
          <dgm:chPref val="3"/>
        </dgm:presLayoutVars>
      </dgm:prSet>
      <dgm:spPr/>
    </dgm:pt>
    <dgm:pt modelId="{61EF2864-C05E-4152-8BE6-12461981AAF3}" type="pres">
      <dgm:prSet presAssocID="{5777ADD7-603C-46D7-9987-7940E71EC3E2}" presName="rootConnector" presStyleLbl="node2" presStyleIdx="1" presStyleCnt="2"/>
      <dgm:spPr/>
    </dgm:pt>
    <dgm:pt modelId="{CA58617E-E7BB-4532-95C2-CB41DBE2F7D7}" type="pres">
      <dgm:prSet presAssocID="{5777ADD7-603C-46D7-9987-7940E71EC3E2}" presName="hierChild4" presStyleCnt="0"/>
      <dgm:spPr/>
    </dgm:pt>
    <dgm:pt modelId="{2C01A961-DF59-43AD-9F5C-10A8AF5F191A}" type="pres">
      <dgm:prSet presAssocID="{9D8D2C6C-B526-40AD-8525-98361D15525C}" presName="Name35" presStyleLbl="parChTrans1D3" presStyleIdx="3" presStyleCnt="7"/>
      <dgm:spPr/>
    </dgm:pt>
    <dgm:pt modelId="{DF58D97D-CE9D-4509-A31B-A4F670F7995C}" type="pres">
      <dgm:prSet presAssocID="{DD94228E-F2AA-41D3-8A65-A76E2F8DED57}" presName="hierRoot2" presStyleCnt="0">
        <dgm:presLayoutVars>
          <dgm:hierBranch/>
        </dgm:presLayoutVars>
      </dgm:prSet>
      <dgm:spPr/>
    </dgm:pt>
    <dgm:pt modelId="{2BFD1583-33BA-44CE-9F88-2365AC644DC2}" type="pres">
      <dgm:prSet presAssocID="{DD94228E-F2AA-41D3-8A65-A76E2F8DED57}" presName="rootComposite" presStyleCnt="0"/>
      <dgm:spPr/>
    </dgm:pt>
    <dgm:pt modelId="{46F02059-D64C-41DE-8AE9-CA0CDA2637E0}" type="pres">
      <dgm:prSet presAssocID="{DD94228E-F2AA-41D3-8A65-A76E2F8DED57}" presName="rootText" presStyleLbl="node3" presStyleIdx="3" presStyleCnt="7" custScaleX="209931" custScaleY="302512" custLinFactX="27858" custLinFactNeighborX="100000" custLinFactNeighborY="4562">
        <dgm:presLayoutVars>
          <dgm:chPref val="3"/>
        </dgm:presLayoutVars>
      </dgm:prSet>
      <dgm:spPr/>
    </dgm:pt>
    <dgm:pt modelId="{412361DC-F84A-4A88-A556-E850A6B9D36F}" type="pres">
      <dgm:prSet presAssocID="{DD94228E-F2AA-41D3-8A65-A76E2F8DED57}" presName="rootConnector" presStyleLbl="node3" presStyleIdx="3" presStyleCnt="7"/>
      <dgm:spPr/>
    </dgm:pt>
    <dgm:pt modelId="{E4482D92-50E1-4B13-841A-207754D2412F}" type="pres">
      <dgm:prSet presAssocID="{DD94228E-F2AA-41D3-8A65-A76E2F8DED57}" presName="hierChild4" presStyleCnt="0"/>
      <dgm:spPr/>
    </dgm:pt>
    <dgm:pt modelId="{6AA98C4B-D884-424D-B9E2-DF296FFACA42}" type="pres">
      <dgm:prSet presAssocID="{09ADCF3D-6785-4801-B3EB-C356580B5E26}" presName="Name35" presStyleLbl="parChTrans1D4" presStyleIdx="28" presStyleCnt="53"/>
      <dgm:spPr/>
    </dgm:pt>
    <dgm:pt modelId="{C474E88C-73CA-4A0B-AC9E-E3758980A81F}" type="pres">
      <dgm:prSet presAssocID="{C33AA747-C815-4483-8895-0CBB725F95CC}" presName="hierRoot2" presStyleCnt="0">
        <dgm:presLayoutVars>
          <dgm:hierBranch val="init"/>
        </dgm:presLayoutVars>
      </dgm:prSet>
      <dgm:spPr/>
    </dgm:pt>
    <dgm:pt modelId="{C37BEE93-990F-4CA4-975F-028A34070E84}" type="pres">
      <dgm:prSet presAssocID="{C33AA747-C815-4483-8895-0CBB725F95CC}" presName="rootComposite" presStyleCnt="0"/>
      <dgm:spPr/>
    </dgm:pt>
    <dgm:pt modelId="{7D0C1915-04E6-418A-95FD-DB9559FA70FA}" type="pres">
      <dgm:prSet presAssocID="{C33AA747-C815-4483-8895-0CBB725F95CC}" presName="rootText" presStyleLbl="node4" presStyleIdx="28" presStyleCnt="53" custScaleX="206188" custScaleY="301789" custLinFactX="27755" custLinFactY="13091" custLinFactNeighborX="100000" custLinFactNeighborY="100000">
        <dgm:presLayoutVars>
          <dgm:chPref val="3"/>
        </dgm:presLayoutVars>
      </dgm:prSet>
      <dgm:spPr/>
    </dgm:pt>
    <dgm:pt modelId="{AE7E63B6-A234-458C-B498-5F15E2FC8F1B}" type="pres">
      <dgm:prSet presAssocID="{C33AA747-C815-4483-8895-0CBB725F95CC}" presName="rootConnector" presStyleLbl="node4" presStyleIdx="28" presStyleCnt="53"/>
      <dgm:spPr/>
    </dgm:pt>
    <dgm:pt modelId="{B5AA5F66-63E3-4B4D-8D6E-90227FAE59CB}" type="pres">
      <dgm:prSet presAssocID="{C33AA747-C815-4483-8895-0CBB725F95CC}" presName="hierChild4" presStyleCnt="0"/>
      <dgm:spPr/>
    </dgm:pt>
    <dgm:pt modelId="{F734DBF9-18B8-40D1-8897-8E451B56F684}" type="pres">
      <dgm:prSet presAssocID="{A918AF81-E7AB-4B49-BE91-91B7B69726B8}" presName="Name37" presStyleLbl="parChTrans1D4" presStyleIdx="29" presStyleCnt="53"/>
      <dgm:spPr/>
    </dgm:pt>
    <dgm:pt modelId="{6C53641F-6B75-4F43-B0D1-E09770DD380A}" type="pres">
      <dgm:prSet presAssocID="{E0535766-8815-4278-B76D-D56E2F7185BE}" presName="hierRoot2" presStyleCnt="0">
        <dgm:presLayoutVars>
          <dgm:hierBranch/>
        </dgm:presLayoutVars>
      </dgm:prSet>
      <dgm:spPr/>
    </dgm:pt>
    <dgm:pt modelId="{CBB982A8-EFE4-4DFB-BA37-408CCEB09AC1}" type="pres">
      <dgm:prSet presAssocID="{E0535766-8815-4278-B76D-D56E2F7185BE}" presName="rootComposite" presStyleCnt="0"/>
      <dgm:spPr/>
    </dgm:pt>
    <dgm:pt modelId="{8A37EA1B-9624-41EC-8A14-FE883554CB49}" type="pres">
      <dgm:prSet presAssocID="{E0535766-8815-4278-B76D-D56E2F7185BE}" presName="rootText" presStyleLbl="node4" presStyleIdx="29" presStyleCnt="53" custScaleX="209931" custScaleY="302512" custLinFactX="200000" custLinFactY="65931" custLinFactNeighborX="215308" custLinFactNeighborY="100000">
        <dgm:presLayoutVars>
          <dgm:chPref val="3"/>
        </dgm:presLayoutVars>
      </dgm:prSet>
      <dgm:spPr/>
    </dgm:pt>
    <dgm:pt modelId="{F66C1996-9195-46CF-8A55-8728DCEEB4BC}" type="pres">
      <dgm:prSet presAssocID="{E0535766-8815-4278-B76D-D56E2F7185BE}" presName="rootConnector" presStyleLbl="node4" presStyleIdx="29" presStyleCnt="53"/>
      <dgm:spPr/>
    </dgm:pt>
    <dgm:pt modelId="{D669C8F9-3AF3-4484-8548-D7633E0E2921}" type="pres">
      <dgm:prSet presAssocID="{E0535766-8815-4278-B76D-D56E2F7185BE}" presName="hierChild4" presStyleCnt="0"/>
      <dgm:spPr/>
    </dgm:pt>
    <dgm:pt modelId="{3B7AD161-0238-4785-AA37-2E29966464E3}" type="pres">
      <dgm:prSet presAssocID="{8758DA34-0DB5-40F3-B3DE-04A096730231}" presName="Name35" presStyleLbl="parChTrans1D4" presStyleIdx="30" presStyleCnt="53"/>
      <dgm:spPr/>
    </dgm:pt>
    <dgm:pt modelId="{1FBB711F-E09B-44A0-A210-BC6823B434FB}" type="pres">
      <dgm:prSet presAssocID="{3C78BCA9-16B9-4ADA-9A09-AACDA940EE23}" presName="hierRoot2" presStyleCnt="0">
        <dgm:presLayoutVars>
          <dgm:hierBranch/>
        </dgm:presLayoutVars>
      </dgm:prSet>
      <dgm:spPr/>
    </dgm:pt>
    <dgm:pt modelId="{423AC2D8-13E4-4007-B35D-E5A1129A34CF}" type="pres">
      <dgm:prSet presAssocID="{3C78BCA9-16B9-4ADA-9A09-AACDA940EE23}" presName="rootComposite" presStyleCnt="0"/>
      <dgm:spPr/>
    </dgm:pt>
    <dgm:pt modelId="{4C25A56D-0049-4DDC-89B1-44190E93FEB2}" type="pres">
      <dgm:prSet presAssocID="{3C78BCA9-16B9-4ADA-9A09-AACDA940EE23}" presName="rootText" presStyleLbl="node4" presStyleIdx="30" presStyleCnt="53" custScaleX="209931" custScaleY="302512" custLinFactX="200000" custLinFactY="97871" custLinFactNeighborX="276905" custLinFactNeighborY="100000">
        <dgm:presLayoutVars>
          <dgm:chPref val="3"/>
        </dgm:presLayoutVars>
      </dgm:prSet>
      <dgm:spPr/>
    </dgm:pt>
    <dgm:pt modelId="{D6A93DB3-DE77-43C8-A0BC-08A47F3C5ADE}" type="pres">
      <dgm:prSet presAssocID="{3C78BCA9-16B9-4ADA-9A09-AACDA940EE23}" presName="rootConnector" presStyleLbl="node4" presStyleIdx="30" presStyleCnt="53"/>
      <dgm:spPr/>
    </dgm:pt>
    <dgm:pt modelId="{D898F86D-95CF-4E64-8404-012ABBFAC59A}" type="pres">
      <dgm:prSet presAssocID="{3C78BCA9-16B9-4ADA-9A09-AACDA940EE23}" presName="hierChild4" presStyleCnt="0"/>
      <dgm:spPr/>
    </dgm:pt>
    <dgm:pt modelId="{1FFA45F2-3790-4630-9206-2BA3C530C829}" type="pres">
      <dgm:prSet presAssocID="{3C78BCA9-16B9-4ADA-9A09-AACDA940EE23}" presName="hierChild5" presStyleCnt="0"/>
      <dgm:spPr/>
    </dgm:pt>
    <dgm:pt modelId="{453D0DB5-E7A3-4158-901A-5BB8FB60A2F4}" type="pres">
      <dgm:prSet presAssocID="{E0535766-8815-4278-B76D-D56E2F7185BE}" presName="hierChild5" presStyleCnt="0"/>
      <dgm:spPr/>
    </dgm:pt>
    <dgm:pt modelId="{71CE2D1D-1344-4302-912F-EF8C36E3756A}" type="pres">
      <dgm:prSet presAssocID="{E23CFC34-5F3A-46DC-B3EF-6EDBB4D17323}" presName="Name37" presStyleLbl="parChTrans1D4" presStyleIdx="31" presStyleCnt="53"/>
      <dgm:spPr/>
    </dgm:pt>
    <dgm:pt modelId="{85D8A2EA-3964-49BF-91F8-E309F310D5D9}" type="pres">
      <dgm:prSet presAssocID="{60492E33-93FF-47F5-8184-1D8E60D4FA8A}" presName="hierRoot2" presStyleCnt="0">
        <dgm:presLayoutVars>
          <dgm:hierBranch/>
        </dgm:presLayoutVars>
      </dgm:prSet>
      <dgm:spPr/>
    </dgm:pt>
    <dgm:pt modelId="{0582C874-96C6-413C-9114-27C2ADB1A59D}" type="pres">
      <dgm:prSet presAssocID="{60492E33-93FF-47F5-8184-1D8E60D4FA8A}" presName="rootComposite" presStyleCnt="0"/>
      <dgm:spPr/>
    </dgm:pt>
    <dgm:pt modelId="{641B0C8A-42E7-43E3-8745-92ECE9E8B0A7}" type="pres">
      <dgm:prSet presAssocID="{60492E33-93FF-47F5-8184-1D8E60D4FA8A}" presName="rootText" presStyleLbl="node4" presStyleIdx="31" presStyleCnt="53" custScaleX="209931" custScaleY="302512" custLinFactX="200000" custLinFactY="56807" custLinFactNeighborX="295156" custLinFactNeighborY="100000">
        <dgm:presLayoutVars>
          <dgm:chPref val="3"/>
        </dgm:presLayoutVars>
      </dgm:prSet>
      <dgm:spPr/>
    </dgm:pt>
    <dgm:pt modelId="{5254A25F-C8FC-4222-A07C-5A84C90C36CD}" type="pres">
      <dgm:prSet presAssocID="{60492E33-93FF-47F5-8184-1D8E60D4FA8A}" presName="rootConnector" presStyleLbl="node4" presStyleIdx="31" presStyleCnt="53"/>
      <dgm:spPr/>
    </dgm:pt>
    <dgm:pt modelId="{3C511E49-F1C9-4A71-B632-8F87814F4A81}" type="pres">
      <dgm:prSet presAssocID="{60492E33-93FF-47F5-8184-1D8E60D4FA8A}" presName="hierChild4" presStyleCnt="0"/>
      <dgm:spPr/>
    </dgm:pt>
    <dgm:pt modelId="{E5DD310A-329E-4C67-AC04-413D087D2EFE}" type="pres">
      <dgm:prSet presAssocID="{04806E08-C63C-426E-8AB5-1E8ACC33CFEF}" presName="Name35" presStyleLbl="parChTrans1D4" presStyleIdx="32" presStyleCnt="53"/>
      <dgm:spPr/>
    </dgm:pt>
    <dgm:pt modelId="{9A5D0A1E-9387-4919-A378-D3D7350E9FF1}" type="pres">
      <dgm:prSet presAssocID="{5EC4520A-2A0E-4888-B3F2-A970ABD89753}" presName="hierRoot2" presStyleCnt="0">
        <dgm:presLayoutVars>
          <dgm:hierBranch/>
        </dgm:presLayoutVars>
      </dgm:prSet>
      <dgm:spPr/>
    </dgm:pt>
    <dgm:pt modelId="{2AC136EE-AA58-4E41-AAD5-3C507EB707A0}" type="pres">
      <dgm:prSet presAssocID="{5EC4520A-2A0E-4888-B3F2-A970ABD89753}" presName="rootComposite" presStyleCnt="0"/>
      <dgm:spPr/>
    </dgm:pt>
    <dgm:pt modelId="{D9CBAC1E-EB38-4EE2-900D-E7C1A4BC53F5}" type="pres">
      <dgm:prSet presAssocID="{5EC4520A-2A0E-4888-B3F2-A970ABD89753}" presName="rootText" presStyleLbl="node4" presStyleIdx="32" presStyleCnt="53" custScaleX="209931" custScaleY="302512" custLinFactX="200000" custLinFactY="88746" custLinFactNeighborX="297437" custLinFactNeighborY="100000">
        <dgm:presLayoutVars>
          <dgm:chPref val="3"/>
        </dgm:presLayoutVars>
      </dgm:prSet>
      <dgm:spPr/>
    </dgm:pt>
    <dgm:pt modelId="{80AB4571-2D43-4911-8C6A-413A4D0C6EA8}" type="pres">
      <dgm:prSet presAssocID="{5EC4520A-2A0E-4888-B3F2-A970ABD89753}" presName="rootConnector" presStyleLbl="node4" presStyleIdx="32" presStyleCnt="53"/>
      <dgm:spPr/>
    </dgm:pt>
    <dgm:pt modelId="{F20D6D10-5AF6-497C-8D00-71F65DCC814A}" type="pres">
      <dgm:prSet presAssocID="{5EC4520A-2A0E-4888-B3F2-A970ABD89753}" presName="hierChild4" presStyleCnt="0"/>
      <dgm:spPr/>
    </dgm:pt>
    <dgm:pt modelId="{DDCA59A6-EF3C-4E9E-98F0-CCD4974E9CB2}" type="pres">
      <dgm:prSet presAssocID="{5EC4520A-2A0E-4888-B3F2-A970ABD89753}" presName="hierChild5" presStyleCnt="0"/>
      <dgm:spPr/>
    </dgm:pt>
    <dgm:pt modelId="{15327F1F-F298-4BBC-941C-A801BC159A15}" type="pres">
      <dgm:prSet presAssocID="{60492E33-93FF-47F5-8184-1D8E60D4FA8A}" presName="hierChild5" presStyleCnt="0"/>
      <dgm:spPr/>
    </dgm:pt>
    <dgm:pt modelId="{F58E6205-F422-4746-BDCE-B480203D5369}" type="pres">
      <dgm:prSet presAssocID="{0B8FDA1A-E80A-496C-8B1D-646B504796E5}" presName="Name37" presStyleLbl="parChTrans1D4" presStyleIdx="33" presStyleCnt="53"/>
      <dgm:spPr/>
    </dgm:pt>
    <dgm:pt modelId="{FB6DB559-965A-4415-BC21-D5654A8A6C90}" type="pres">
      <dgm:prSet presAssocID="{A4CA87BC-B3DC-401F-9C55-2DC9EE3DD63D}" presName="hierRoot2" presStyleCnt="0">
        <dgm:presLayoutVars>
          <dgm:hierBranch/>
        </dgm:presLayoutVars>
      </dgm:prSet>
      <dgm:spPr/>
    </dgm:pt>
    <dgm:pt modelId="{DAE0B064-27BC-4E4B-806A-F2ED2B9FF6F5}" type="pres">
      <dgm:prSet presAssocID="{A4CA87BC-B3DC-401F-9C55-2DC9EE3DD63D}" presName="rootComposite" presStyleCnt="0"/>
      <dgm:spPr/>
    </dgm:pt>
    <dgm:pt modelId="{4382F5EA-F5AC-46BF-85C4-2C2A244BDE18}" type="pres">
      <dgm:prSet presAssocID="{A4CA87BC-B3DC-401F-9C55-2DC9EE3DD63D}" presName="rootText" presStyleLbl="node4" presStyleIdx="33" presStyleCnt="53" custScaleX="209931" custScaleY="302512" custLinFactX="-200000" custLinFactY="61368" custLinFactNeighborX="-253889" custLinFactNeighborY="100000">
        <dgm:presLayoutVars>
          <dgm:chPref val="3"/>
        </dgm:presLayoutVars>
      </dgm:prSet>
      <dgm:spPr/>
    </dgm:pt>
    <dgm:pt modelId="{44FF0ACD-7B83-4B7E-BEA7-816E05771449}" type="pres">
      <dgm:prSet presAssocID="{A4CA87BC-B3DC-401F-9C55-2DC9EE3DD63D}" presName="rootConnector" presStyleLbl="node4" presStyleIdx="33" presStyleCnt="53"/>
      <dgm:spPr/>
    </dgm:pt>
    <dgm:pt modelId="{21CF2F58-6B6F-44A2-9339-8AE7E67CC933}" type="pres">
      <dgm:prSet presAssocID="{A4CA87BC-B3DC-401F-9C55-2DC9EE3DD63D}" presName="hierChild4" presStyleCnt="0"/>
      <dgm:spPr/>
    </dgm:pt>
    <dgm:pt modelId="{238E9E96-0152-4C84-B069-4ECA3A316436}" type="pres">
      <dgm:prSet presAssocID="{BFCA08D8-FD29-4847-8886-7A17A2796A07}" presName="Name35" presStyleLbl="parChTrans1D4" presStyleIdx="34" presStyleCnt="53"/>
      <dgm:spPr/>
    </dgm:pt>
    <dgm:pt modelId="{6068DCD1-6CEF-40B3-9F13-F9D1446D5E90}" type="pres">
      <dgm:prSet presAssocID="{0B1992A8-B01B-40C3-8E02-64110CEC1F71}" presName="hierRoot2" presStyleCnt="0">
        <dgm:presLayoutVars>
          <dgm:hierBranch/>
        </dgm:presLayoutVars>
      </dgm:prSet>
      <dgm:spPr/>
    </dgm:pt>
    <dgm:pt modelId="{222A92B3-2842-42D4-BABF-2CCFD26FC842}" type="pres">
      <dgm:prSet presAssocID="{0B1992A8-B01B-40C3-8E02-64110CEC1F71}" presName="rootComposite" presStyleCnt="0"/>
      <dgm:spPr/>
    </dgm:pt>
    <dgm:pt modelId="{C415094E-33BD-4E91-B43D-5CB350A8E70C}" type="pres">
      <dgm:prSet presAssocID="{0B1992A8-B01B-40C3-8E02-64110CEC1F71}" presName="rootText" presStyleLbl="node4" presStyleIdx="34" presStyleCnt="53" custScaleX="209931" custScaleY="302512" custLinFactX="-200000" custLinFactY="99783" custLinFactNeighborX="-256171" custLinFactNeighborY="100000">
        <dgm:presLayoutVars>
          <dgm:chPref val="3"/>
        </dgm:presLayoutVars>
      </dgm:prSet>
      <dgm:spPr/>
    </dgm:pt>
    <dgm:pt modelId="{C29E1F85-B50B-4AFC-B72B-AA8CAE50744F}" type="pres">
      <dgm:prSet presAssocID="{0B1992A8-B01B-40C3-8E02-64110CEC1F71}" presName="rootConnector" presStyleLbl="node4" presStyleIdx="34" presStyleCnt="53"/>
      <dgm:spPr/>
    </dgm:pt>
    <dgm:pt modelId="{F26210FB-56E8-4A72-AD24-6970C8248962}" type="pres">
      <dgm:prSet presAssocID="{0B1992A8-B01B-40C3-8E02-64110CEC1F71}" presName="hierChild4" presStyleCnt="0"/>
      <dgm:spPr/>
    </dgm:pt>
    <dgm:pt modelId="{CDADA73D-6480-432F-986F-0F1E8A5995BB}" type="pres">
      <dgm:prSet presAssocID="{0B1992A8-B01B-40C3-8E02-64110CEC1F71}" presName="hierChild5" presStyleCnt="0"/>
      <dgm:spPr/>
    </dgm:pt>
    <dgm:pt modelId="{70384091-00AA-4D34-A780-72F752158FED}" type="pres">
      <dgm:prSet presAssocID="{8AF6922A-648C-4EEB-96CB-EDA963A6943E}" presName="Name35" presStyleLbl="parChTrans1D4" presStyleIdx="35" presStyleCnt="53"/>
      <dgm:spPr/>
    </dgm:pt>
    <dgm:pt modelId="{3D149FB5-642E-49F1-88D0-50C4DCD73222}" type="pres">
      <dgm:prSet presAssocID="{57131636-F9AF-4A98-838E-0C2BEDA06FCF}" presName="hierRoot2" presStyleCnt="0">
        <dgm:presLayoutVars>
          <dgm:hierBranch/>
        </dgm:presLayoutVars>
      </dgm:prSet>
      <dgm:spPr/>
    </dgm:pt>
    <dgm:pt modelId="{E8638A5E-BE28-45F7-B51A-6B15AA9CCC91}" type="pres">
      <dgm:prSet presAssocID="{57131636-F9AF-4A98-838E-0C2BEDA06FCF}" presName="rootComposite" presStyleCnt="0"/>
      <dgm:spPr/>
    </dgm:pt>
    <dgm:pt modelId="{C7B4806D-8EC5-4521-AF1D-1B5742A4FD25}" type="pres">
      <dgm:prSet presAssocID="{57131636-F9AF-4A98-838E-0C2BEDA06FCF}" presName="rootText" presStyleLbl="node4" presStyleIdx="35" presStyleCnt="53" custScaleX="209931" custScaleY="302512" custLinFactX="-200000" custLinFactY="99783" custLinFactNeighborX="-256171" custLinFactNeighborY="100000">
        <dgm:presLayoutVars>
          <dgm:chPref val="3"/>
        </dgm:presLayoutVars>
      </dgm:prSet>
      <dgm:spPr/>
    </dgm:pt>
    <dgm:pt modelId="{E0CFDF9B-CDA5-4404-9C49-70DADC9FA0B1}" type="pres">
      <dgm:prSet presAssocID="{57131636-F9AF-4A98-838E-0C2BEDA06FCF}" presName="rootConnector" presStyleLbl="node4" presStyleIdx="35" presStyleCnt="53"/>
      <dgm:spPr/>
    </dgm:pt>
    <dgm:pt modelId="{BBF8356D-06A9-4592-B0ED-4B76D938B607}" type="pres">
      <dgm:prSet presAssocID="{57131636-F9AF-4A98-838E-0C2BEDA06FCF}" presName="hierChild4" presStyleCnt="0"/>
      <dgm:spPr/>
    </dgm:pt>
    <dgm:pt modelId="{EE9913FD-4F4E-4E1E-BD71-3DD1CD044D5F}" type="pres">
      <dgm:prSet presAssocID="{57131636-F9AF-4A98-838E-0C2BEDA06FCF}" presName="hierChild5" presStyleCnt="0"/>
      <dgm:spPr/>
    </dgm:pt>
    <dgm:pt modelId="{33A7C657-7FB3-44E2-8CC6-533C0142ED15}" type="pres">
      <dgm:prSet presAssocID="{A4CA87BC-B3DC-401F-9C55-2DC9EE3DD63D}" presName="hierChild5" presStyleCnt="0"/>
      <dgm:spPr/>
    </dgm:pt>
    <dgm:pt modelId="{47C8B0FE-8A3F-4553-91B4-0FF58373C6C2}" type="pres">
      <dgm:prSet presAssocID="{C33AA747-C815-4483-8895-0CBB725F95CC}" presName="hierChild5" presStyleCnt="0"/>
      <dgm:spPr/>
    </dgm:pt>
    <dgm:pt modelId="{AFE08F5F-AB59-4C59-8C71-82B218A6C7A9}" type="pres">
      <dgm:prSet presAssocID="{DD94228E-F2AA-41D3-8A65-A76E2F8DED57}" presName="hierChild5" presStyleCnt="0"/>
      <dgm:spPr/>
    </dgm:pt>
    <dgm:pt modelId="{F2B1F082-E0FD-4965-AE1C-0CE06F55142D}" type="pres">
      <dgm:prSet presAssocID="{6EB8B6B7-C02C-4961-A0CC-CCBDB6D935F5}" presName="Name35" presStyleLbl="parChTrans1D3" presStyleIdx="4" presStyleCnt="7"/>
      <dgm:spPr/>
    </dgm:pt>
    <dgm:pt modelId="{8E93912F-6FD7-47B3-9A90-E3C9398360FB}" type="pres">
      <dgm:prSet presAssocID="{E3AD00CD-E0AE-415B-8985-55854A772D53}" presName="hierRoot2" presStyleCnt="0">
        <dgm:presLayoutVars>
          <dgm:hierBranch/>
        </dgm:presLayoutVars>
      </dgm:prSet>
      <dgm:spPr/>
    </dgm:pt>
    <dgm:pt modelId="{7EF86884-9D86-4521-94D4-C921E25A87C5}" type="pres">
      <dgm:prSet presAssocID="{E3AD00CD-E0AE-415B-8985-55854A772D53}" presName="rootComposite" presStyleCnt="0"/>
      <dgm:spPr/>
    </dgm:pt>
    <dgm:pt modelId="{B3A00B58-7DE4-473B-B870-9617830D450A}" type="pres">
      <dgm:prSet presAssocID="{E3AD00CD-E0AE-415B-8985-55854A772D53}" presName="rootText" presStyleLbl="node3" presStyleIdx="4" presStyleCnt="7" custScaleX="209931" custScaleY="302512" custLinFactX="100000" custLinFactNeighborX="121393" custLinFactNeighborY="64728">
        <dgm:presLayoutVars>
          <dgm:chPref val="3"/>
        </dgm:presLayoutVars>
      </dgm:prSet>
      <dgm:spPr/>
    </dgm:pt>
    <dgm:pt modelId="{8DD4E43D-51E4-424C-8684-3B4C3C86E35D}" type="pres">
      <dgm:prSet presAssocID="{E3AD00CD-E0AE-415B-8985-55854A772D53}" presName="rootConnector" presStyleLbl="node3" presStyleIdx="4" presStyleCnt="7"/>
      <dgm:spPr/>
    </dgm:pt>
    <dgm:pt modelId="{26C97EB6-1359-4745-92D6-9FF45726F269}" type="pres">
      <dgm:prSet presAssocID="{E3AD00CD-E0AE-415B-8985-55854A772D53}" presName="hierChild4" presStyleCnt="0"/>
      <dgm:spPr/>
    </dgm:pt>
    <dgm:pt modelId="{174224B2-1C8B-4362-B53C-C14854B2E514}" type="pres">
      <dgm:prSet presAssocID="{F0AE9FEB-70BC-49B9-8AEF-CB48EF6F6634}" presName="Name35" presStyleLbl="parChTrans1D4" presStyleIdx="36" presStyleCnt="53"/>
      <dgm:spPr/>
    </dgm:pt>
    <dgm:pt modelId="{3EE4F338-3982-4558-9DF0-B04B6D3647C5}" type="pres">
      <dgm:prSet presAssocID="{7D89A116-577A-4C30-A779-5717E844EF5E}" presName="hierRoot2" presStyleCnt="0">
        <dgm:presLayoutVars>
          <dgm:hierBranch val="init"/>
        </dgm:presLayoutVars>
      </dgm:prSet>
      <dgm:spPr/>
    </dgm:pt>
    <dgm:pt modelId="{AADFE661-2751-4892-A396-672E42132E45}" type="pres">
      <dgm:prSet presAssocID="{7D89A116-577A-4C30-A779-5717E844EF5E}" presName="rootComposite" presStyleCnt="0"/>
      <dgm:spPr/>
    </dgm:pt>
    <dgm:pt modelId="{0C6A3704-59A2-491C-B0CE-B5F83A68E138}" type="pres">
      <dgm:prSet presAssocID="{7D89A116-577A-4C30-A779-5717E844EF5E}" presName="rootText" presStyleLbl="node4" presStyleIdx="36" presStyleCnt="53" custScaleX="205318" custScaleY="307162" custLinFactX="100000" custLinFactNeighborX="140367" custLinFactNeighborY="64728">
        <dgm:presLayoutVars>
          <dgm:chPref val="3"/>
        </dgm:presLayoutVars>
      </dgm:prSet>
      <dgm:spPr/>
    </dgm:pt>
    <dgm:pt modelId="{3F97A953-85DC-4AC9-8002-FEE8EE413786}" type="pres">
      <dgm:prSet presAssocID="{7D89A116-577A-4C30-A779-5717E844EF5E}" presName="rootConnector" presStyleLbl="node4" presStyleIdx="36" presStyleCnt="53"/>
      <dgm:spPr/>
    </dgm:pt>
    <dgm:pt modelId="{4B94EC69-9559-4E27-9AC4-571676A05345}" type="pres">
      <dgm:prSet presAssocID="{7D89A116-577A-4C30-A779-5717E844EF5E}" presName="hierChild4" presStyleCnt="0"/>
      <dgm:spPr/>
    </dgm:pt>
    <dgm:pt modelId="{29CA7A9F-604C-4F7F-AFB7-D5479261CF43}" type="pres">
      <dgm:prSet presAssocID="{4E2209EB-B194-4AA6-AE6E-EFA8F6B413E2}" presName="Name37" presStyleLbl="parChTrans1D4" presStyleIdx="37" presStyleCnt="53"/>
      <dgm:spPr/>
    </dgm:pt>
    <dgm:pt modelId="{90FBA6A7-CCDA-4E14-BA75-309A725B0698}" type="pres">
      <dgm:prSet presAssocID="{372FD782-E871-4A23-B216-81F71AC82CED}" presName="hierRoot2" presStyleCnt="0">
        <dgm:presLayoutVars>
          <dgm:hierBranch/>
        </dgm:presLayoutVars>
      </dgm:prSet>
      <dgm:spPr/>
    </dgm:pt>
    <dgm:pt modelId="{2793E2A6-0AC5-4095-8A01-50B15AE5AB62}" type="pres">
      <dgm:prSet presAssocID="{372FD782-E871-4A23-B216-81F71AC82CED}" presName="rootComposite" presStyleCnt="0"/>
      <dgm:spPr/>
    </dgm:pt>
    <dgm:pt modelId="{4A8EE547-6AEA-47EA-B84C-C42B44003710}" type="pres">
      <dgm:prSet presAssocID="{372FD782-E871-4A23-B216-81F71AC82CED}" presName="rootText" presStyleLbl="node4" presStyleIdx="37" presStyleCnt="53" custScaleX="205318" custScaleY="307162" custLinFactX="87896" custLinFactNeighborX="100000" custLinFactNeighborY="55602">
        <dgm:presLayoutVars>
          <dgm:chPref val="3"/>
        </dgm:presLayoutVars>
      </dgm:prSet>
      <dgm:spPr/>
    </dgm:pt>
    <dgm:pt modelId="{DA21554B-C14B-4E29-BB4D-C90CAED9DB67}" type="pres">
      <dgm:prSet presAssocID="{372FD782-E871-4A23-B216-81F71AC82CED}" presName="rootConnector" presStyleLbl="node4" presStyleIdx="37" presStyleCnt="53"/>
      <dgm:spPr/>
    </dgm:pt>
    <dgm:pt modelId="{89F34C59-2E15-40D1-AD3F-FFE622227709}" type="pres">
      <dgm:prSet presAssocID="{372FD782-E871-4A23-B216-81F71AC82CED}" presName="hierChild4" presStyleCnt="0"/>
      <dgm:spPr/>
    </dgm:pt>
    <dgm:pt modelId="{C1B9950B-A2FC-4499-9B92-0BF469FAC5D9}" type="pres">
      <dgm:prSet presAssocID="{372FD782-E871-4A23-B216-81F71AC82CED}" presName="hierChild5" presStyleCnt="0"/>
      <dgm:spPr/>
    </dgm:pt>
    <dgm:pt modelId="{19501DEB-4EAD-43F4-85E1-C1A2EBA378A6}" type="pres">
      <dgm:prSet presAssocID="{7D89A116-577A-4C30-A779-5717E844EF5E}" presName="hierChild5" presStyleCnt="0"/>
      <dgm:spPr/>
    </dgm:pt>
    <dgm:pt modelId="{07FE85AE-9EAD-4E2F-9F29-8EC5B6C8A778}" type="pres">
      <dgm:prSet presAssocID="{78C7F6DF-E6B7-47E8-90F2-476D0305F741}" presName="Name35" presStyleLbl="parChTrans1D4" presStyleIdx="38" presStyleCnt="53"/>
      <dgm:spPr/>
    </dgm:pt>
    <dgm:pt modelId="{756F2D12-5D3F-449D-9EE8-7C3A16BA9E35}" type="pres">
      <dgm:prSet presAssocID="{8CD0F4CD-660A-4B79-9241-92FBCBFD36DB}" presName="hierRoot2" presStyleCnt="0">
        <dgm:presLayoutVars>
          <dgm:hierBranch/>
        </dgm:presLayoutVars>
      </dgm:prSet>
      <dgm:spPr/>
    </dgm:pt>
    <dgm:pt modelId="{7104ADCB-9F52-44EC-9C0F-3B4C313A7839}" type="pres">
      <dgm:prSet presAssocID="{8CD0F4CD-660A-4B79-9241-92FBCBFD36DB}" presName="rootComposite" presStyleCnt="0"/>
      <dgm:spPr/>
    </dgm:pt>
    <dgm:pt modelId="{1376C642-A2E8-479A-BE45-B33A9A85E5EC}" type="pres">
      <dgm:prSet presAssocID="{8CD0F4CD-660A-4B79-9241-92FBCBFD36DB}" presName="rootText" presStyleLbl="node4" presStyleIdx="38" presStyleCnt="53" custScaleX="209931" custScaleY="302511" custLinFactX="100000" custLinFactNeighborX="126780" custLinFactNeighborY="64728">
        <dgm:presLayoutVars>
          <dgm:chPref val="3"/>
        </dgm:presLayoutVars>
      </dgm:prSet>
      <dgm:spPr/>
    </dgm:pt>
    <dgm:pt modelId="{16CE9123-E17C-41D6-80B9-208BF994FFA3}" type="pres">
      <dgm:prSet presAssocID="{8CD0F4CD-660A-4B79-9241-92FBCBFD36DB}" presName="rootConnector" presStyleLbl="node4" presStyleIdx="38" presStyleCnt="53"/>
      <dgm:spPr/>
    </dgm:pt>
    <dgm:pt modelId="{7387B04B-6E69-480E-B891-4113A5BD7BCA}" type="pres">
      <dgm:prSet presAssocID="{8CD0F4CD-660A-4B79-9241-92FBCBFD36DB}" presName="hierChild4" presStyleCnt="0"/>
      <dgm:spPr/>
    </dgm:pt>
    <dgm:pt modelId="{3769D789-7484-4D07-B53F-FED032DBB7C6}" type="pres">
      <dgm:prSet presAssocID="{FEF63CDD-EA37-4156-B8AB-A4EEE36AF2CE}" presName="Name35" presStyleLbl="parChTrans1D4" presStyleIdx="39" presStyleCnt="53"/>
      <dgm:spPr/>
    </dgm:pt>
    <dgm:pt modelId="{A49132BF-F2B3-4D01-9DEA-C5F2320C44E1}" type="pres">
      <dgm:prSet presAssocID="{781DB8A7-A7C9-4F52-B0D7-4E01BB09BE92}" presName="hierRoot2" presStyleCnt="0">
        <dgm:presLayoutVars>
          <dgm:hierBranch/>
        </dgm:presLayoutVars>
      </dgm:prSet>
      <dgm:spPr/>
    </dgm:pt>
    <dgm:pt modelId="{4CB04A08-088D-49D5-AF59-8B9CF5EE8AF5}" type="pres">
      <dgm:prSet presAssocID="{781DB8A7-A7C9-4F52-B0D7-4E01BB09BE92}" presName="rootComposite" presStyleCnt="0"/>
      <dgm:spPr/>
    </dgm:pt>
    <dgm:pt modelId="{0AE494F3-3AA8-4C60-90B7-6490A79D5323}" type="pres">
      <dgm:prSet presAssocID="{781DB8A7-A7C9-4F52-B0D7-4E01BB09BE92}" presName="rootText" presStyleLbl="node4" presStyleIdx="39" presStyleCnt="53" custScaleX="209931" custScaleY="302511" custLinFactX="100000" custLinFactNeighborX="126780" custLinFactNeighborY="64728">
        <dgm:presLayoutVars>
          <dgm:chPref val="3"/>
        </dgm:presLayoutVars>
      </dgm:prSet>
      <dgm:spPr/>
    </dgm:pt>
    <dgm:pt modelId="{F33CAA77-8BD5-4B31-A9D2-4009ADB3207B}" type="pres">
      <dgm:prSet presAssocID="{781DB8A7-A7C9-4F52-B0D7-4E01BB09BE92}" presName="rootConnector" presStyleLbl="node4" presStyleIdx="39" presStyleCnt="53"/>
      <dgm:spPr/>
    </dgm:pt>
    <dgm:pt modelId="{FCDC7099-23CE-4986-9A89-B6F0A26F5AEF}" type="pres">
      <dgm:prSet presAssocID="{781DB8A7-A7C9-4F52-B0D7-4E01BB09BE92}" presName="hierChild4" presStyleCnt="0"/>
      <dgm:spPr/>
    </dgm:pt>
    <dgm:pt modelId="{02FC9B57-6AE3-4662-958B-0EA66D335FA0}" type="pres">
      <dgm:prSet presAssocID="{781DB8A7-A7C9-4F52-B0D7-4E01BB09BE92}" presName="hierChild5" presStyleCnt="0"/>
      <dgm:spPr/>
    </dgm:pt>
    <dgm:pt modelId="{23C81C08-3BB5-4ED1-871E-50C29B43D047}" type="pres">
      <dgm:prSet presAssocID="{8CD0F4CD-660A-4B79-9241-92FBCBFD36DB}" presName="hierChild5" presStyleCnt="0"/>
      <dgm:spPr/>
    </dgm:pt>
    <dgm:pt modelId="{BBDF5A22-DDEA-4B30-9919-3F10523A1CD7}" type="pres">
      <dgm:prSet presAssocID="{278D29FA-698C-43E7-9115-12F78DBA0DAC}" presName="Name35" presStyleLbl="parChTrans1D4" presStyleIdx="40" presStyleCnt="53"/>
      <dgm:spPr/>
    </dgm:pt>
    <dgm:pt modelId="{D64DF9DB-B0E8-4A3F-8D21-42D93B98FD93}" type="pres">
      <dgm:prSet presAssocID="{93A3DFBC-73A0-4040-8803-2197B38D13B8}" presName="hierRoot2" presStyleCnt="0">
        <dgm:presLayoutVars>
          <dgm:hierBranch/>
        </dgm:presLayoutVars>
      </dgm:prSet>
      <dgm:spPr/>
    </dgm:pt>
    <dgm:pt modelId="{EED05659-2452-486E-B57B-01761313F134}" type="pres">
      <dgm:prSet presAssocID="{93A3DFBC-73A0-4040-8803-2197B38D13B8}" presName="rootComposite" presStyleCnt="0"/>
      <dgm:spPr/>
    </dgm:pt>
    <dgm:pt modelId="{33011B2F-87CB-4A6B-90B4-307368C10C7F}" type="pres">
      <dgm:prSet presAssocID="{93A3DFBC-73A0-4040-8803-2197B38D13B8}" presName="rootText" presStyleLbl="node4" presStyleIdx="40" presStyleCnt="53" custScaleX="209931" custScaleY="302511" custLinFactX="100000" custLinFactNeighborX="126780" custLinFactNeighborY="64728">
        <dgm:presLayoutVars>
          <dgm:chPref val="3"/>
        </dgm:presLayoutVars>
      </dgm:prSet>
      <dgm:spPr/>
    </dgm:pt>
    <dgm:pt modelId="{84064EED-1776-4699-9FAF-DB98C8B606E8}" type="pres">
      <dgm:prSet presAssocID="{93A3DFBC-73A0-4040-8803-2197B38D13B8}" presName="rootConnector" presStyleLbl="node4" presStyleIdx="40" presStyleCnt="53"/>
      <dgm:spPr/>
    </dgm:pt>
    <dgm:pt modelId="{D318FF41-C8C5-4D97-8722-94B640703C94}" type="pres">
      <dgm:prSet presAssocID="{93A3DFBC-73A0-4040-8803-2197B38D13B8}" presName="hierChild4" presStyleCnt="0"/>
      <dgm:spPr/>
    </dgm:pt>
    <dgm:pt modelId="{AF1A40B5-648D-42C9-B087-619AF7AE6197}" type="pres">
      <dgm:prSet presAssocID="{D4DB6EF7-A826-466B-A28F-CF7ECAC49081}" presName="Name35" presStyleLbl="parChTrans1D4" presStyleIdx="41" presStyleCnt="53"/>
      <dgm:spPr/>
    </dgm:pt>
    <dgm:pt modelId="{B4F67C56-45C3-4B33-BE42-C6174E0D8DEB}" type="pres">
      <dgm:prSet presAssocID="{B81DBB1E-C459-4125-A648-8DC324A49135}" presName="hierRoot2" presStyleCnt="0">
        <dgm:presLayoutVars>
          <dgm:hierBranch/>
        </dgm:presLayoutVars>
      </dgm:prSet>
      <dgm:spPr/>
    </dgm:pt>
    <dgm:pt modelId="{57DFDDE1-D5A4-4B96-8E8D-732B65F94EAE}" type="pres">
      <dgm:prSet presAssocID="{B81DBB1E-C459-4125-A648-8DC324A49135}" presName="rootComposite" presStyleCnt="0"/>
      <dgm:spPr/>
    </dgm:pt>
    <dgm:pt modelId="{395D4DAF-0AE5-4147-B337-85E8335929CB}" type="pres">
      <dgm:prSet presAssocID="{B81DBB1E-C459-4125-A648-8DC324A49135}" presName="rootText" presStyleLbl="node4" presStyleIdx="41" presStyleCnt="53" custScaleX="209931" custScaleY="302511" custLinFactX="100000" custLinFactNeighborX="126780" custLinFactNeighborY="64728">
        <dgm:presLayoutVars>
          <dgm:chPref val="3"/>
        </dgm:presLayoutVars>
      </dgm:prSet>
      <dgm:spPr/>
    </dgm:pt>
    <dgm:pt modelId="{85219483-8B34-480F-9440-1844D070C177}" type="pres">
      <dgm:prSet presAssocID="{B81DBB1E-C459-4125-A648-8DC324A49135}" presName="rootConnector" presStyleLbl="node4" presStyleIdx="41" presStyleCnt="53"/>
      <dgm:spPr/>
    </dgm:pt>
    <dgm:pt modelId="{CE6FBEB4-2604-4A9D-A4E1-0BB6ECAA791F}" type="pres">
      <dgm:prSet presAssocID="{B81DBB1E-C459-4125-A648-8DC324A49135}" presName="hierChild4" presStyleCnt="0"/>
      <dgm:spPr/>
    </dgm:pt>
    <dgm:pt modelId="{87786F5E-B24F-4976-B7E2-5007B61ABBC9}" type="pres">
      <dgm:prSet presAssocID="{B81DBB1E-C459-4125-A648-8DC324A49135}" presName="hierChild5" presStyleCnt="0"/>
      <dgm:spPr/>
    </dgm:pt>
    <dgm:pt modelId="{6861A28B-013B-40BA-B856-B66D12AAB708}" type="pres">
      <dgm:prSet presAssocID="{93A3DFBC-73A0-4040-8803-2197B38D13B8}" presName="hierChild5" presStyleCnt="0"/>
      <dgm:spPr/>
    </dgm:pt>
    <dgm:pt modelId="{98002AF9-2E9E-4A6F-AD33-63D068305BA4}" type="pres">
      <dgm:prSet presAssocID="{5658DB53-D6CF-4636-B86A-76A92E7F350F}" presName="Name35" presStyleLbl="parChTrans1D4" presStyleIdx="42" presStyleCnt="53"/>
      <dgm:spPr/>
    </dgm:pt>
    <dgm:pt modelId="{E36BC515-A5C9-4BB6-8867-B2F44860337B}" type="pres">
      <dgm:prSet presAssocID="{07242FB5-A8D3-4B85-8151-3E778A0B65C9}" presName="hierRoot2" presStyleCnt="0">
        <dgm:presLayoutVars>
          <dgm:hierBranch/>
        </dgm:presLayoutVars>
      </dgm:prSet>
      <dgm:spPr/>
    </dgm:pt>
    <dgm:pt modelId="{9B9AF506-8814-46D3-BFDF-95B49C375F70}" type="pres">
      <dgm:prSet presAssocID="{07242FB5-A8D3-4B85-8151-3E778A0B65C9}" presName="rootComposite" presStyleCnt="0"/>
      <dgm:spPr/>
    </dgm:pt>
    <dgm:pt modelId="{5C4C0029-4EDC-4B85-8FD6-867E95C04A27}" type="pres">
      <dgm:prSet presAssocID="{07242FB5-A8D3-4B85-8151-3E778A0B65C9}" presName="rootText" presStyleLbl="node4" presStyleIdx="42" presStyleCnt="53" custScaleX="209931" custScaleY="302511" custLinFactX="100000" custLinFactNeighborX="121393" custLinFactNeighborY="64728">
        <dgm:presLayoutVars>
          <dgm:chPref val="3"/>
        </dgm:presLayoutVars>
      </dgm:prSet>
      <dgm:spPr/>
    </dgm:pt>
    <dgm:pt modelId="{338FCCB4-79F6-4ABE-9878-C37C2CE9424B}" type="pres">
      <dgm:prSet presAssocID="{07242FB5-A8D3-4B85-8151-3E778A0B65C9}" presName="rootConnector" presStyleLbl="node4" presStyleIdx="42" presStyleCnt="53"/>
      <dgm:spPr/>
    </dgm:pt>
    <dgm:pt modelId="{C993D64B-18D7-4E5D-A0DD-587440F0162E}" type="pres">
      <dgm:prSet presAssocID="{07242FB5-A8D3-4B85-8151-3E778A0B65C9}" presName="hierChild4" presStyleCnt="0"/>
      <dgm:spPr/>
    </dgm:pt>
    <dgm:pt modelId="{A312CD5A-DA60-4D0D-AAA9-473F30532211}" type="pres">
      <dgm:prSet presAssocID="{AF52A21A-9BF4-4C27-9AE8-D0CC42398382}" presName="Name35" presStyleLbl="parChTrans1D4" presStyleIdx="43" presStyleCnt="53"/>
      <dgm:spPr/>
    </dgm:pt>
    <dgm:pt modelId="{081E1C33-C1FD-49B4-B3FB-6A3CED41E14F}" type="pres">
      <dgm:prSet presAssocID="{1FBF116C-FE6F-4855-B9B6-AA11EA7F01DD}" presName="hierRoot2" presStyleCnt="0">
        <dgm:presLayoutVars>
          <dgm:hierBranch/>
        </dgm:presLayoutVars>
      </dgm:prSet>
      <dgm:spPr/>
    </dgm:pt>
    <dgm:pt modelId="{3B8C9CA6-A07C-4916-8615-5A7CE49B2609}" type="pres">
      <dgm:prSet presAssocID="{1FBF116C-FE6F-4855-B9B6-AA11EA7F01DD}" presName="rootComposite" presStyleCnt="0"/>
      <dgm:spPr/>
    </dgm:pt>
    <dgm:pt modelId="{CAC429D0-86A0-4201-B97C-A8C5889CA471}" type="pres">
      <dgm:prSet presAssocID="{1FBF116C-FE6F-4855-B9B6-AA11EA7F01DD}" presName="rootText" presStyleLbl="node4" presStyleIdx="43" presStyleCnt="53" custScaleX="209931" custScaleY="302511" custLinFactX="100000" custLinFactNeighborX="126780" custLinFactNeighborY="64728">
        <dgm:presLayoutVars>
          <dgm:chPref val="3"/>
        </dgm:presLayoutVars>
      </dgm:prSet>
      <dgm:spPr/>
    </dgm:pt>
    <dgm:pt modelId="{DB5B3104-57EE-4870-BDA0-15BB1CE438B2}" type="pres">
      <dgm:prSet presAssocID="{1FBF116C-FE6F-4855-B9B6-AA11EA7F01DD}" presName="rootConnector" presStyleLbl="node4" presStyleIdx="43" presStyleCnt="53"/>
      <dgm:spPr/>
    </dgm:pt>
    <dgm:pt modelId="{093C86BA-7361-4503-A040-0D51D63F9FC4}" type="pres">
      <dgm:prSet presAssocID="{1FBF116C-FE6F-4855-B9B6-AA11EA7F01DD}" presName="hierChild4" presStyleCnt="0"/>
      <dgm:spPr/>
    </dgm:pt>
    <dgm:pt modelId="{8373DDEC-A927-40A1-BEAE-A83457607477}" type="pres">
      <dgm:prSet presAssocID="{1FBF116C-FE6F-4855-B9B6-AA11EA7F01DD}" presName="hierChild5" presStyleCnt="0"/>
      <dgm:spPr/>
    </dgm:pt>
    <dgm:pt modelId="{0CA308F7-C849-45C1-B78A-885BB90671D1}" type="pres">
      <dgm:prSet presAssocID="{89AB315D-5DF7-4349-BAF7-47884D1B3E08}" presName="Name35" presStyleLbl="parChTrans1D4" presStyleIdx="44" presStyleCnt="53"/>
      <dgm:spPr/>
    </dgm:pt>
    <dgm:pt modelId="{D9C9261C-6A35-43B9-8626-A2A8ADC2B780}" type="pres">
      <dgm:prSet presAssocID="{5DDA61ED-6ABF-403C-BCD6-AEC53A87DAB0}" presName="hierRoot2" presStyleCnt="0">
        <dgm:presLayoutVars>
          <dgm:hierBranch/>
        </dgm:presLayoutVars>
      </dgm:prSet>
      <dgm:spPr/>
    </dgm:pt>
    <dgm:pt modelId="{143BBFA1-72BB-48B1-95BD-6E09F8567665}" type="pres">
      <dgm:prSet presAssocID="{5DDA61ED-6ABF-403C-BCD6-AEC53A87DAB0}" presName="rootComposite" presStyleCnt="0"/>
      <dgm:spPr/>
    </dgm:pt>
    <dgm:pt modelId="{0145EB24-F847-452A-A1DF-C77BD5B9B2BB}" type="pres">
      <dgm:prSet presAssocID="{5DDA61ED-6ABF-403C-BCD6-AEC53A87DAB0}" presName="rootText" presStyleLbl="node4" presStyleIdx="44" presStyleCnt="53" custScaleX="209931" custScaleY="302511" custLinFactX="100000" custLinFactNeighborX="123154" custLinFactNeighborY="64729">
        <dgm:presLayoutVars>
          <dgm:chPref val="3"/>
        </dgm:presLayoutVars>
      </dgm:prSet>
      <dgm:spPr/>
    </dgm:pt>
    <dgm:pt modelId="{54EAE4A0-5544-44BD-9A77-33F64D463149}" type="pres">
      <dgm:prSet presAssocID="{5DDA61ED-6ABF-403C-BCD6-AEC53A87DAB0}" presName="rootConnector" presStyleLbl="node4" presStyleIdx="44" presStyleCnt="53"/>
      <dgm:spPr/>
    </dgm:pt>
    <dgm:pt modelId="{F826FDD3-3F4B-4C3A-9BA7-C21D4AFA2E3D}" type="pres">
      <dgm:prSet presAssocID="{5DDA61ED-6ABF-403C-BCD6-AEC53A87DAB0}" presName="hierChild4" presStyleCnt="0"/>
      <dgm:spPr/>
    </dgm:pt>
    <dgm:pt modelId="{32213712-1D0C-412F-A61E-BBFCD100DDEC}" type="pres">
      <dgm:prSet presAssocID="{5DDA61ED-6ABF-403C-BCD6-AEC53A87DAB0}" presName="hierChild5" presStyleCnt="0"/>
      <dgm:spPr/>
    </dgm:pt>
    <dgm:pt modelId="{E00DB00B-5D46-4416-9840-160F6980E024}" type="pres">
      <dgm:prSet presAssocID="{C63C24D4-26B7-4ADE-9BDB-403E9DEFBAB2}" presName="Name35" presStyleLbl="parChTrans1D4" presStyleIdx="45" presStyleCnt="53"/>
      <dgm:spPr/>
    </dgm:pt>
    <dgm:pt modelId="{1EB022ED-54BA-410E-B484-AF9E26AF484D}" type="pres">
      <dgm:prSet presAssocID="{B174E880-80A3-4528-B367-907AEC09CCF9}" presName="hierRoot2" presStyleCnt="0">
        <dgm:presLayoutVars>
          <dgm:hierBranch/>
        </dgm:presLayoutVars>
      </dgm:prSet>
      <dgm:spPr/>
    </dgm:pt>
    <dgm:pt modelId="{529775EB-C1C0-49F6-9D34-A58E14956CD5}" type="pres">
      <dgm:prSet presAssocID="{B174E880-80A3-4528-B367-907AEC09CCF9}" presName="rootComposite" presStyleCnt="0"/>
      <dgm:spPr/>
    </dgm:pt>
    <dgm:pt modelId="{B3B011A8-18E8-4A6B-9C5B-1127DB7E2733}" type="pres">
      <dgm:prSet presAssocID="{B174E880-80A3-4528-B367-907AEC09CCF9}" presName="rootText" presStyleLbl="node4" presStyleIdx="45" presStyleCnt="53" custScaleX="209931" custScaleY="302511" custLinFactX="100000" custLinFactNeighborX="116666" custLinFactNeighborY="68248">
        <dgm:presLayoutVars>
          <dgm:chPref val="3"/>
        </dgm:presLayoutVars>
      </dgm:prSet>
      <dgm:spPr/>
    </dgm:pt>
    <dgm:pt modelId="{B06AA350-6865-437B-B093-36E85C451751}" type="pres">
      <dgm:prSet presAssocID="{B174E880-80A3-4528-B367-907AEC09CCF9}" presName="rootConnector" presStyleLbl="node4" presStyleIdx="45" presStyleCnt="53"/>
      <dgm:spPr/>
    </dgm:pt>
    <dgm:pt modelId="{44636EFE-7080-406A-8BEA-F3B1BEF76EB5}" type="pres">
      <dgm:prSet presAssocID="{B174E880-80A3-4528-B367-907AEC09CCF9}" presName="hierChild4" presStyleCnt="0"/>
      <dgm:spPr/>
    </dgm:pt>
    <dgm:pt modelId="{421C4475-BE46-4D14-AA56-5E743BAF4F63}" type="pres">
      <dgm:prSet presAssocID="{B174E880-80A3-4528-B367-907AEC09CCF9}" presName="hierChild5" presStyleCnt="0"/>
      <dgm:spPr/>
    </dgm:pt>
    <dgm:pt modelId="{DBFC0F0F-D256-4636-8C3B-D689AC9208B0}" type="pres">
      <dgm:prSet presAssocID="{07242FB5-A8D3-4B85-8151-3E778A0B65C9}" presName="hierChild5" presStyleCnt="0"/>
      <dgm:spPr/>
    </dgm:pt>
    <dgm:pt modelId="{E5D29D96-064E-49C6-8C62-177ADC3FC653}" type="pres">
      <dgm:prSet presAssocID="{E3AD00CD-E0AE-415B-8985-55854A772D53}" presName="hierChild5" presStyleCnt="0"/>
      <dgm:spPr/>
    </dgm:pt>
    <dgm:pt modelId="{42F40726-F1AB-47DF-A3CA-46047E463729}" type="pres">
      <dgm:prSet presAssocID="{A41FE878-8E48-4510-9DB2-CC3A7259B3A3}" presName="Name35" presStyleLbl="parChTrans1D3" presStyleIdx="5" presStyleCnt="7"/>
      <dgm:spPr/>
    </dgm:pt>
    <dgm:pt modelId="{D0157C12-41A1-4B18-8F4B-02500ABAACC5}" type="pres">
      <dgm:prSet presAssocID="{47295693-3704-481B-A48E-B1F1F548EE69}" presName="hierRoot2" presStyleCnt="0">
        <dgm:presLayoutVars>
          <dgm:hierBranch/>
        </dgm:presLayoutVars>
      </dgm:prSet>
      <dgm:spPr/>
    </dgm:pt>
    <dgm:pt modelId="{295BE651-1DC1-4122-A907-FB63A07670D3}" type="pres">
      <dgm:prSet presAssocID="{47295693-3704-481B-A48E-B1F1F548EE69}" presName="rootComposite" presStyleCnt="0"/>
      <dgm:spPr/>
    </dgm:pt>
    <dgm:pt modelId="{1A815912-BEED-47B7-B507-B2086D601066}" type="pres">
      <dgm:prSet presAssocID="{47295693-3704-481B-A48E-B1F1F548EE69}" presName="rootText" presStyleLbl="node3" presStyleIdx="5" presStyleCnt="7" custScaleX="209931" custScaleY="302512" custLinFactX="4433" custLinFactNeighborX="100000" custLinFactNeighborY="-7183">
        <dgm:presLayoutVars>
          <dgm:chPref val="3"/>
        </dgm:presLayoutVars>
      </dgm:prSet>
      <dgm:spPr/>
    </dgm:pt>
    <dgm:pt modelId="{A9503D92-EAB9-4532-823F-354854FB7689}" type="pres">
      <dgm:prSet presAssocID="{47295693-3704-481B-A48E-B1F1F548EE69}" presName="rootConnector" presStyleLbl="node3" presStyleIdx="5" presStyleCnt="7"/>
      <dgm:spPr/>
    </dgm:pt>
    <dgm:pt modelId="{1709D7DC-8447-4EC5-AD09-DF5712AB6443}" type="pres">
      <dgm:prSet presAssocID="{47295693-3704-481B-A48E-B1F1F548EE69}" presName="hierChild4" presStyleCnt="0"/>
      <dgm:spPr/>
    </dgm:pt>
    <dgm:pt modelId="{B69B246B-0F98-4980-9F2A-FE567740BEDE}" type="pres">
      <dgm:prSet presAssocID="{F4943302-43FF-47A3-AFE2-77A07619886B}" presName="Name35" presStyleLbl="parChTrans1D4" presStyleIdx="46" presStyleCnt="53"/>
      <dgm:spPr/>
    </dgm:pt>
    <dgm:pt modelId="{D479B40B-5DCD-4528-8F01-8DEFCE31A8E5}" type="pres">
      <dgm:prSet presAssocID="{1354B27F-9DD7-4DC8-9C94-E2DDE9E24BF8}" presName="hierRoot2" presStyleCnt="0">
        <dgm:presLayoutVars>
          <dgm:hierBranch/>
        </dgm:presLayoutVars>
      </dgm:prSet>
      <dgm:spPr/>
    </dgm:pt>
    <dgm:pt modelId="{401B6445-BF9A-4460-B3CB-26B1FBDFD066}" type="pres">
      <dgm:prSet presAssocID="{1354B27F-9DD7-4DC8-9C94-E2DDE9E24BF8}" presName="rootComposite" presStyleCnt="0"/>
      <dgm:spPr/>
    </dgm:pt>
    <dgm:pt modelId="{D3BC1CCB-ED99-4902-BE53-886164F4E2C8}" type="pres">
      <dgm:prSet presAssocID="{1354B27F-9DD7-4DC8-9C94-E2DDE9E24BF8}" presName="rootText" presStyleLbl="node4" presStyleIdx="46" presStyleCnt="53" custScaleX="209931" custScaleY="302512" custLinFactX="4433" custLinFactNeighborX="100000" custLinFactNeighborY="-7183">
        <dgm:presLayoutVars>
          <dgm:chPref val="3"/>
        </dgm:presLayoutVars>
      </dgm:prSet>
      <dgm:spPr/>
    </dgm:pt>
    <dgm:pt modelId="{F7C72499-29CD-4534-ACB8-B59DE74AAC68}" type="pres">
      <dgm:prSet presAssocID="{1354B27F-9DD7-4DC8-9C94-E2DDE9E24BF8}" presName="rootConnector" presStyleLbl="node4" presStyleIdx="46" presStyleCnt="53"/>
      <dgm:spPr/>
    </dgm:pt>
    <dgm:pt modelId="{8B82C470-21BE-407E-ADE1-228D2124AB9C}" type="pres">
      <dgm:prSet presAssocID="{1354B27F-9DD7-4DC8-9C94-E2DDE9E24BF8}" presName="hierChild4" presStyleCnt="0"/>
      <dgm:spPr/>
    </dgm:pt>
    <dgm:pt modelId="{72A5C90A-AD55-4BD0-A45F-337DC36658AD}" type="pres">
      <dgm:prSet presAssocID="{7FC6330B-147F-4884-87F7-B25D61A730FC}" presName="Name35" presStyleLbl="parChTrans1D4" presStyleIdx="47" presStyleCnt="53"/>
      <dgm:spPr/>
    </dgm:pt>
    <dgm:pt modelId="{9E67EC91-9D93-437E-BF9A-BC7A48FEDADD}" type="pres">
      <dgm:prSet presAssocID="{042FED50-754E-46F8-B0A4-95AEAFEBD628}" presName="hierRoot2" presStyleCnt="0">
        <dgm:presLayoutVars>
          <dgm:hierBranch/>
        </dgm:presLayoutVars>
      </dgm:prSet>
      <dgm:spPr/>
    </dgm:pt>
    <dgm:pt modelId="{E2646F33-B369-406F-B2F6-A36DC856EAE7}" type="pres">
      <dgm:prSet presAssocID="{042FED50-754E-46F8-B0A4-95AEAFEBD628}" presName="rootComposite" presStyleCnt="0"/>
      <dgm:spPr/>
    </dgm:pt>
    <dgm:pt modelId="{74469D43-754E-4CDD-A461-BFD9A5F204E2}" type="pres">
      <dgm:prSet presAssocID="{042FED50-754E-46F8-B0A4-95AEAFEBD628}" presName="rootText" presStyleLbl="node4" presStyleIdx="47" presStyleCnt="53" custScaleX="209931" custScaleY="302512" custLinFactX="100000" custLinFactY="158211" custLinFactNeighborX="119898" custLinFactNeighborY="200000">
        <dgm:presLayoutVars>
          <dgm:chPref val="3"/>
        </dgm:presLayoutVars>
      </dgm:prSet>
      <dgm:spPr/>
    </dgm:pt>
    <dgm:pt modelId="{D1855B72-6298-4AAD-B278-AF58E975637C}" type="pres">
      <dgm:prSet presAssocID="{042FED50-754E-46F8-B0A4-95AEAFEBD628}" presName="rootConnector" presStyleLbl="node4" presStyleIdx="47" presStyleCnt="53"/>
      <dgm:spPr/>
    </dgm:pt>
    <dgm:pt modelId="{ADA56DCD-79C6-4FA7-8575-8F2DFF530172}" type="pres">
      <dgm:prSet presAssocID="{042FED50-754E-46F8-B0A4-95AEAFEBD628}" presName="hierChild4" presStyleCnt="0"/>
      <dgm:spPr/>
    </dgm:pt>
    <dgm:pt modelId="{AB34E6EC-889D-4FED-9D8E-072ABF01687A}" type="pres">
      <dgm:prSet presAssocID="{7DAE6D41-82E9-41C2-BD24-0D26B464A4AE}" presName="Name35" presStyleLbl="parChTrans1D4" presStyleIdx="48" presStyleCnt="53"/>
      <dgm:spPr/>
    </dgm:pt>
    <dgm:pt modelId="{0966C693-9171-4CB3-AACC-0CCE8E3BCD3C}" type="pres">
      <dgm:prSet presAssocID="{FABF0F4D-C850-41EA-BE2D-E15A07D37D4F}" presName="hierRoot2" presStyleCnt="0">
        <dgm:presLayoutVars>
          <dgm:hierBranch/>
        </dgm:presLayoutVars>
      </dgm:prSet>
      <dgm:spPr/>
    </dgm:pt>
    <dgm:pt modelId="{74F13D39-6E66-409A-B99F-15F048A043D8}" type="pres">
      <dgm:prSet presAssocID="{FABF0F4D-C850-41EA-BE2D-E15A07D37D4F}" presName="rootComposite" presStyleCnt="0"/>
      <dgm:spPr/>
    </dgm:pt>
    <dgm:pt modelId="{9966997B-11D1-457C-B891-825FAF9C1411}" type="pres">
      <dgm:prSet presAssocID="{FABF0F4D-C850-41EA-BE2D-E15A07D37D4F}" presName="rootText" presStyleLbl="node4" presStyleIdx="48" presStyleCnt="53" custScaleX="209931" custScaleY="302512" custLinFactX="200000" custLinFactY="162542" custLinFactNeighborX="262506" custLinFactNeighborY="200000">
        <dgm:presLayoutVars>
          <dgm:chPref val="3"/>
        </dgm:presLayoutVars>
      </dgm:prSet>
      <dgm:spPr/>
    </dgm:pt>
    <dgm:pt modelId="{BC2C2A54-D9A0-4915-A5E5-03643E74BA97}" type="pres">
      <dgm:prSet presAssocID="{FABF0F4D-C850-41EA-BE2D-E15A07D37D4F}" presName="rootConnector" presStyleLbl="node4" presStyleIdx="48" presStyleCnt="53"/>
      <dgm:spPr/>
    </dgm:pt>
    <dgm:pt modelId="{E019A03F-1D70-40DC-BF91-70F924CD296A}" type="pres">
      <dgm:prSet presAssocID="{FABF0F4D-C850-41EA-BE2D-E15A07D37D4F}" presName="hierChild4" presStyleCnt="0"/>
      <dgm:spPr/>
    </dgm:pt>
    <dgm:pt modelId="{832EBE4A-699C-4B91-ADB3-C0C81B3A7C52}" type="pres">
      <dgm:prSet presAssocID="{FABF0F4D-C850-41EA-BE2D-E15A07D37D4F}" presName="hierChild5" presStyleCnt="0"/>
      <dgm:spPr/>
    </dgm:pt>
    <dgm:pt modelId="{DFCB7E96-6F95-43C1-BB3D-1BA2945C4880}" type="pres">
      <dgm:prSet presAssocID="{CA9536C5-79E0-491C-8245-62DA6355260A}" presName="Name35" presStyleLbl="parChTrans1D4" presStyleIdx="49" presStyleCnt="53"/>
      <dgm:spPr/>
    </dgm:pt>
    <dgm:pt modelId="{59D00EDD-3341-4833-9867-299AC0AF05F4}" type="pres">
      <dgm:prSet presAssocID="{72249843-DAF1-4223-A146-E98A6BCBAEF3}" presName="hierRoot2" presStyleCnt="0">
        <dgm:presLayoutVars>
          <dgm:hierBranch/>
        </dgm:presLayoutVars>
      </dgm:prSet>
      <dgm:spPr/>
    </dgm:pt>
    <dgm:pt modelId="{8606CE2B-D9E3-4E9A-93BF-6A58D4AB9959}" type="pres">
      <dgm:prSet presAssocID="{72249843-DAF1-4223-A146-E98A6BCBAEF3}" presName="rootComposite" presStyleCnt="0"/>
      <dgm:spPr/>
    </dgm:pt>
    <dgm:pt modelId="{8490C138-CD0E-4149-8EC8-E8F27FD57351}" type="pres">
      <dgm:prSet presAssocID="{72249843-DAF1-4223-A146-E98A6BCBAEF3}" presName="rootText" presStyleLbl="node4" presStyleIdx="49" presStyleCnt="53" custScaleX="209931" custScaleY="302512" custLinFactY="163440" custLinFactNeighborX="-19806" custLinFactNeighborY="200000">
        <dgm:presLayoutVars>
          <dgm:chPref val="3"/>
        </dgm:presLayoutVars>
      </dgm:prSet>
      <dgm:spPr/>
    </dgm:pt>
    <dgm:pt modelId="{16921DA3-EFCF-45B2-BB43-723BB0ADC4FA}" type="pres">
      <dgm:prSet presAssocID="{72249843-DAF1-4223-A146-E98A6BCBAEF3}" presName="rootConnector" presStyleLbl="node4" presStyleIdx="49" presStyleCnt="53"/>
      <dgm:spPr/>
    </dgm:pt>
    <dgm:pt modelId="{075C37E3-108B-491A-B83E-1E8905EF0C62}" type="pres">
      <dgm:prSet presAssocID="{72249843-DAF1-4223-A146-E98A6BCBAEF3}" presName="hierChild4" presStyleCnt="0"/>
      <dgm:spPr/>
    </dgm:pt>
    <dgm:pt modelId="{11CC7CD3-B1D3-4FF1-88FD-B7C18D019D7F}" type="pres">
      <dgm:prSet presAssocID="{72249843-DAF1-4223-A146-E98A6BCBAEF3}" presName="hierChild5" presStyleCnt="0"/>
      <dgm:spPr/>
    </dgm:pt>
    <dgm:pt modelId="{3ECBF5F2-2402-4FEF-B05E-6935FB58F32E}" type="pres">
      <dgm:prSet presAssocID="{042FED50-754E-46F8-B0A4-95AEAFEBD628}" presName="hierChild5" presStyleCnt="0"/>
      <dgm:spPr/>
    </dgm:pt>
    <dgm:pt modelId="{282AEB2C-D22B-43E0-B038-BE1153B148F7}" type="pres">
      <dgm:prSet presAssocID="{5D97E0EA-D7CA-43FA-AE43-144A17C23225}" presName="Name35" presStyleLbl="parChTrans1D4" presStyleIdx="50" presStyleCnt="53"/>
      <dgm:spPr/>
    </dgm:pt>
    <dgm:pt modelId="{B904AE1B-B7A8-437F-ACFF-E498AA010429}" type="pres">
      <dgm:prSet presAssocID="{11CA61B1-1013-4FDC-BCFF-F64B6C2CB888}" presName="hierRoot2" presStyleCnt="0">
        <dgm:presLayoutVars>
          <dgm:hierBranch/>
        </dgm:presLayoutVars>
      </dgm:prSet>
      <dgm:spPr/>
    </dgm:pt>
    <dgm:pt modelId="{BDB72219-C690-40DA-B6BB-E3398D967520}" type="pres">
      <dgm:prSet presAssocID="{11CA61B1-1013-4FDC-BCFF-F64B6C2CB888}" presName="rootComposite" presStyleCnt="0"/>
      <dgm:spPr/>
    </dgm:pt>
    <dgm:pt modelId="{A97BC803-3622-47E5-AC98-4AC776104249}" type="pres">
      <dgm:prSet presAssocID="{11CA61B1-1013-4FDC-BCFF-F64B6C2CB888}" presName="rootText" presStyleLbl="node4" presStyleIdx="50" presStyleCnt="53" custScaleX="209931" custScaleY="302512" custLinFactNeighborX="-11033" custLinFactNeighborY="-7183">
        <dgm:presLayoutVars>
          <dgm:chPref val="3"/>
        </dgm:presLayoutVars>
      </dgm:prSet>
      <dgm:spPr/>
    </dgm:pt>
    <dgm:pt modelId="{5B359BB6-A6CD-4CFC-8D4D-4639B958E0BB}" type="pres">
      <dgm:prSet presAssocID="{11CA61B1-1013-4FDC-BCFF-F64B6C2CB888}" presName="rootConnector" presStyleLbl="node4" presStyleIdx="50" presStyleCnt="53"/>
      <dgm:spPr/>
    </dgm:pt>
    <dgm:pt modelId="{B700EB64-836D-4285-A643-D8A563DAF4E5}" type="pres">
      <dgm:prSet presAssocID="{11CA61B1-1013-4FDC-BCFF-F64B6C2CB888}" presName="hierChild4" presStyleCnt="0"/>
      <dgm:spPr/>
    </dgm:pt>
    <dgm:pt modelId="{B5230245-BB9C-4297-B0AE-6BE8AD036703}" type="pres">
      <dgm:prSet presAssocID="{11CA61B1-1013-4FDC-BCFF-F64B6C2CB888}" presName="hierChild5" presStyleCnt="0"/>
      <dgm:spPr/>
    </dgm:pt>
    <dgm:pt modelId="{0A0EE4AC-37F9-4D04-9859-FFC66079EB72}" type="pres">
      <dgm:prSet presAssocID="{1354B27F-9DD7-4DC8-9C94-E2DDE9E24BF8}" presName="hierChild5" presStyleCnt="0"/>
      <dgm:spPr/>
    </dgm:pt>
    <dgm:pt modelId="{D73DB2EA-946A-4467-A6AC-61D9A732D8BF}" type="pres">
      <dgm:prSet presAssocID="{47295693-3704-481B-A48E-B1F1F548EE69}" presName="hierChild5" presStyleCnt="0"/>
      <dgm:spPr/>
    </dgm:pt>
    <dgm:pt modelId="{A9F4F7AF-5347-47FC-AC05-9F73A392556D}" type="pres">
      <dgm:prSet presAssocID="{4B53BF48-A6D2-4679-8716-A6D95F05C55C}" presName="Name35" presStyleLbl="parChTrans1D3" presStyleIdx="6" presStyleCnt="7"/>
      <dgm:spPr/>
    </dgm:pt>
    <dgm:pt modelId="{A622BA65-06A9-4F8C-85A7-5B96716ADCA7}" type="pres">
      <dgm:prSet presAssocID="{B84FFEDC-5203-4027-A566-DCC358DDDA95}" presName="hierRoot2" presStyleCnt="0">
        <dgm:presLayoutVars>
          <dgm:hierBranch/>
        </dgm:presLayoutVars>
      </dgm:prSet>
      <dgm:spPr/>
    </dgm:pt>
    <dgm:pt modelId="{28F551E4-4289-4B63-B679-887E978F82F4}" type="pres">
      <dgm:prSet presAssocID="{B84FFEDC-5203-4027-A566-DCC358DDDA95}" presName="rootComposite" presStyleCnt="0"/>
      <dgm:spPr/>
    </dgm:pt>
    <dgm:pt modelId="{03831E4C-B92B-4F81-9A0E-F00F2915655D}" type="pres">
      <dgm:prSet presAssocID="{B84FFEDC-5203-4027-A566-DCC358DDDA95}" presName="rootText" presStyleLbl="node3" presStyleIdx="6" presStyleCnt="7" custScaleX="217275" custScaleY="297064" custLinFactNeighborX="68740" custLinFactNeighborY="-4194">
        <dgm:presLayoutVars>
          <dgm:chPref val="3"/>
        </dgm:presLayoutVars>
      </dgm:prSet>
      <dgm:spPr/>
    </dgm:pt>
    <dgm:pt modelId="{A087BCB3-4B5A-4968-9B48-D797F08A16B6}" type="pres">
      <dgm:prSet presAssocID="{B84FFEDC-5203-4027-A566-DCC358DDDA95}" presName="rootConnector" presStyleLbl="node3" presStyleIdx="6" presStyleCnt="7"/>
      <dgm:spPr/>
    </dgm:pt>
    <dgm:pt modelId="{90982081-D2B0-44C4-A30D-CCCFCF341FEE}" type="pres">
      <dgm:prSet presAssocID="{B84FFEDC-5203-4027-A566-DCC358DDDA95}" presName="hierChild4" presStyleCnt="0"/>
      <dgm:spPr/>
    </dgm:pt>
    <dgm:pt modelId="{4B0F7CB9-37EF-45E3-BA46-3EF9A72BEEB4}" type="pres">
      <dgm:prSet presAssocID="{5DE349CF-5FBB-42B8-915C-64E04B293F6A}" presName="Name35" presStyleLbl="parChTrans1D4" presStyleIdx="51" presStyleCnt="53"/>
      <dgm:spPr/>
    </dgm:pt>
    <dgm:pt modelId="{7B806B24-89DC-4D34-86D3-31D77585C3F8}" type="pres">
      <dgm:prSet presAssocID="{2A08DFD9-DF36-4728-B415-BEF7753233D8}" presName="hierRoot2" presStyleCnt="0">
        <dgm:presLayoutVars>
          <dgm:hierBranch/>
        </dgm:presLayoutVars>
      </dgm:prSet>
      <dgm:spPr/>
    </dgm:pt>
    <dgm:pt modelId="{D2A3C9A7-F564-4CEC-93A1-1D652381AEAA}" type="pres">
      <dgm:prSet presAssocID="{2A08DFD9-DF36-4728-B415-BEF7753233D8}" presName="rootComposite" presStyleCnt="0"/>
      <dgm:spPr/>
    </dgm:pt>
    <dgm:pt modelId="{9995D1F1-9807-4CB3-B1A0-242999099804}" type="pres">
      <dgm:prSet presAssocID="{2A08DFD9-DF36-4728-B415-BEF7753233D8}" presName="rootText" presStyleLbl="node4" presStyleIdx="51" presStyleCnt="53" custScaleX="213125" custScaleY="307847" custLinFactNeighborX="7471" custLinFactNeighborY="-5505">
        <dgm:presLayoutVars>
          <dgm:chPref val="3"/>
        </dgm:presLayoutVars>
      </dgm:prSet>
      <dgm:spPr/>
    </dgm:pt>
    <dgm:pt modelId="{1F169DA9-788C-47E6-B7A7-E5CCA926D480}" type="pres">
      <dgm:prSet presAssocID="{2A08DFD9-DF36-4728-B415-BEF7753233D8}" presName="rootConnector" presStyleLbl="node4" presStyleIdx="51" presStyleCnt="53"/>
      <dgm:spPr/>
    </dgm:pt>
    <dgm:pt modelId="{CEB0744C-090D-4F63-A7B2-76135B12E819}" type="pres">
      <dgm:prSet presAssocID="{2A08DFD9-DF36-4728-B415-BEF7753233D8}" presName="hierChild4" presStyleCnt="0"/>
      <dgm:spPr/>
    </dgm:pt>
    <dgm:pt modelId="{BBAB42E7-B165-4CD0-AB9C-5C5EA692D923}" type="pres">
      <dgm:prSet presAssocID="{FB51F9E7-2053-4F31-AC51-07C4A8914908}" presName="Name35" presStyleLbl="parChTrans1D4" presStyleIdx="52" presStyleCnt="53"/>
      <dgm:spPr/>
    </dgm:pt>
    <dgm:pt modelId="{8029C687-96DB-4769-A55C-2F867D9F55DE}" type="pres">
      <dgm:prSet presAssocID="{BA67C774-BBBF-44C2-A473-1767C9A62724}" presName="hierRoot2" presStyleCnt="0">
        <dgm:presLayoutVars>
          <dgm:hierBranch/>
        </dgm:presLayoutVars>
      </dgm:prSet>
      <dgm:spPr/>
    </dgm:pt>
    <dgm:pt modelId="{1F03E8C4-E5B0-4A9F-8213-D17BD8183CC9}" type="pres">
      <dgm:prSet presAssocID="{BA67C774-BBBF-44C2-A473-1767C9A62724}" presName="rootComposite" presStyleCnt="0"/>
      <dgm:spPr/>
    </dgm:pt>
    <dgm:pt modelId="{BA81F793-4340-42DD-AF62-6486A0FEE3CE}" type="pres">
      <dgm:prSet presAssocID="{BA67C774-BBBF-44C2-A473-1767C9A62724}" presName="rootText" presStyleLbl="node4" presStyleIdx="52" presStyleCnt="53" custScaleX="224157" custScaleY="307847" custLinFactNeighborX="10945" custLinFactNeighborY="-3775">
        <dgm:presLayoutVars>
          <dgm:chPref val="3"/>
        </dgm:presLayoutVars>
      </dgm:prSet>
      <dgm:spPr/>
    </dgm:pt>
    <dgm:pt modelId="{410E634A-748A-4C2F-8866-AC1C73895FD0}" type="pres">
      <dgm:prSet presAssocID="{BA67C774-BBBF-44C2-A473-1767C9A62724}" presName="rootConnector" presStyleLbl="node4" presStyleIdx="52" presStyleCnt="53"/>
      <dgm:spPr/>
    </dgm:pt>
    <dgm:pt modelId="{5CF218E3-DC8E-4432-952E-B54394DBB12B}" type="pres">
      <dgm:prSet presAssocID="{BA67C774-BBBF-44C2-A473-1767C9A62724}" presName="hierChild4" presStyleCnt="0"/>
      <dgm:spPr/>
    </dgm:pt>
    <dgm:pt modelId="{756A9025-BEB0-43C3-97CD-05E22F6F8784}" type="pres">
      <dgm:prSet presAssocID="{BA67C774-BBBF-44C2-A473-1767C9A62724}" presName="hierChild5" presStyleCnt="0"/>
      <dgm:spPr/>
    </dgm:pt>
    <dgm:pt modelId="{06563C01-B169-4F46-A38D-ACB56C186246}" type="pres">
      <dgm:prSet presAssocID="{2A08DFD9-DF36-4728-B415-BEF7753233D8}" presName="hierChild5" presStyleCnt="0"/>
      <dgm:spPr/>
    </dgm:pt>
    <dgm:pt modelId="{A175368D-C898-4B4F-B6D3-89C0948E12E5}" type="pres">
      <dgm:prSet presAssocID="{B84FFEDC-5203-4027-A566-DCC358DDDA95}" presName="hierChild5" presStyleCnt="0"/>
      <dgm:spPr/>
    </dgm:pt>
    <dgm:pt modelId="{3E291E03-B3C9-4024-8851-D48DC30A1B1F}" type="pres">
      <dgm:prSet presAssocID="{5777ADD7-603C-46D7-9987-7940E71EC3E2}" presName="hierChild5" presStyleCnt="0"/>
      <dgm:spPr/>
    </dgm:pt>
    <dgm:pt modelId="{85A8E1A4-7CCF-4473-BBC7-0B7A4B36E216}" type="pres">
      <dgm:prSet presAssocID="{E02070B1-6875-4A22-A9C5-26863EB3C3B0}" presName="hierChild3" presStyleCnt="0"/>
      <dgm:spPr/>
    </dgm:pt>
  </dgm:ptLst>
  <dgm:cxnLst>
    <dgm:cxn modelId="{A8810000-8A91-4446-8C42-147728E501A8}" srcId="{5777ADD7-603C-46D7-9987-7940E71EC3E2}" destId="{E3AD00CD-E0AE-415B-8985-55854A772D53}" srcOrd="1" destOrd="0" parTransId="{6EB8B6B7-C02C-4961-A0CC-CCBDB6D935F5}" sibTransId="{3ADFFCCC-B9B2-4A6A-B5C3-9890745B9E1B}"/>
    <dgm:cxn modelId="{4B260700-6C54-4ACC-B1FB-817C1EBDE1BA}" type="presOf" srcId="{6019258B-1D22-4A62-A322-8653099BF6AA}" destId="{00C45BDA-5298-4256-AEE0-EBE28B85324E}" srcOrd="0" destOrd="0" presId="urn:microsoft.com/office/officeart/2005/8/layout/orgChart1"/>
    <dgm:cxn modelId="{31DC5401-FBD5-4A1D-B920-F7F88B237DD6}" type="presOf" srcId="{7DAE6D41-82E9-41C2-BD24-0D26B464A4AE}" destId="{AB34E6EC-889D-4FED-9D8E-072ABF01687A}" srcOrd="0" destOrd="0" presId="urn:microsoft.com/office/officeart/2005/8/layout/orgChart1"/>
    <dgm:cxn modelId="{F26DB501-58B9-4913-866A-A26C3C4E503A}" type="presOf" srcId="{93A3DFBC-73A0-4040-8803-2197B38D13B8}" destId="{33011B2F-87CB-4A6B-90B4-307368C10C7F}" srcOrd="0" destOrd="0" presId="urn:microsoft.com/office/officeart/2005/8/layout/orgChart1"/>
    <dgm:cxn modelId="{4215DB01-70D2-4B3F-995D-FF3B3D0B8379}" type="presOf" srcId="{DCEAD23A-8158-409A-92B8-2E5013B6AB3E}" destId="{2DEE4EEF-7EF7-460A-8F4E-6525F1BB3D1E}" srcOrd="1" destOrd="0" presId="urn:microsoft.com/office/officeart/2005/8/layout/orgChart1"/>
    <dgm:cxn modelId="{A8A0FB02-AFE5-4F6A-A11F-B4967012C60A}" srcId="{0119E3CB-9E46-4C55-B670-E4A5EC742D63}" destId="{68BDBD96-9556-4A15-A4AE-2608DF51B5FE}" srcOrd="1" destOrd="0" parTransId="{D1678E3A-A663-4D0A-8672-37EADE453091}" sibTransId="{AB9C4239-FDCC-4C05-9246-D6A74C9A6472}"/>
    <dgm:cxn modelId="{49095203-D03E-46CC-B42D-02D9BD3694B0}" srcId="{07BF0213-5155-4902-85E9-AAC851853053}" destId="{57A8C53F-4A8E-4E0D-9138-9923F48F1575}" srcOrd="1" destOrd="0" parTransId="{D1FEA1B6-9680-43A1-B771-CEF3738FD04F}" sibTransId="{F6A419D8-CB94-4B32-8408-FA131BBF4567}"/>
    <dgm:cxn modelId="{73794D04-67EF-429F-A8F4-7F1C36B95512}" srcId="{07242FB5-A8D3-4B85-8151-3E778A0B65C9}" destId="{B174E880-80A3-4528-B367-907AEC09CCF9}" srcOrd="2" destOrd="0" parTransId="{C63C24D4-26B7-4ADE-9BDB-403E9DEFBAB2}" sibTransId="{297AB59C-90D4-4004-9001-B62AE1804171}"/>
    <dgm:cxn modelId="{B3B3FA04-75AB-4C8E-90A6-BBEAA5EA8948}" type="presOf" srcId="{8758DA34-0DB5-40F3-B3DE-04A096730231}" destId="{3B7AD161-0238-4785-AA37-2E29966464E3}" srcOrd="0" destOrd="0" presId="urn:microsoft.com/office/officeart/2005/8/layout/orgChart1"/>
    <dgm:cxn modelId="{7C8DFC04-2F12-406F-BF28-81349D0E2E1B}" srcId="{60492E33-93FF-47F5-8184-1D8E60D4FA8A}" destId="{5EC4520A-2A0E-4888-B3F2-A970ABD89753}" srcOrd="0" destOrd="0" parTransId="{04806E08-C63C-426E-8AB5-1E8ACC33CFEF}" sibTransId="{15F52071-2297-4B34-AD01-33733FACEA41}"/>
    <dgm:cxn modelId="{8D473D05-3607-4317-89B5-44425FEB8BE1}" srcId="{C33AA747-C815-4483-8895-0CBB725F95CC}" destId="{A4CA87BC-B3DC-401F-9C55-2DC9EE3DD63D}" srcOrd="2" destOrd="0" parTransId="{0B8FDA1A-E80A-496C-8B1D-646B504796E5}" sibTransId="{6027979F-AE25-42B4-B846-6676787A21F3}"/>
    <dgm:cxn modelId="{F472FB06-01EE-412D-A8F7-B342F74C94E8}" type="presOf" srcId="{B174E880-80A3-4528-B367-907AEC09CCF9}" destId="{B3B011A8-18E8-4A6B-9C5B-1127DB7E2733}" srcOrd="0" destOrd="0" presId="urn:microsoft.com/office/officeart/2005/8/layout/orgChart1"/>
    <dgm:cxn modelId="{25D7DE07-06B4-4D1C-BB60-2837C5B52F01}" type="presOf" srcId="{A4CA87BC-B3DC-401F-9C55-2DC9EE3DD63D}" destId="{44FF0ACD-7B83-4B7E-BEA7-816E05771449}" srcOrd="1" destOrd="0" presId="urn:microsoft.com/office/officeart/2005/8/layout/orgChart1"/>
    <dgm:cxn modelId="{F81B5A0A-03F2-456F-AD4E-2CD105C9F3B6}" type="presOf" srcId="{33C64C5D-42C4-489F-952A-38CACAB5D9C4}" destId="{53B6679B-7D2A-48D1-A37F-900C6377FEF8}" srcOrd="0" destOrd="0" presId="urn:microsoft.com/office/officeart/2005/8/layout/orgChart1"/>
    <dgm:cxn modelId="{7057B80A-A76A-4CFB-B2ED-8CAC19346950}" srcId="{7EEDFE56-969E-4D04-92AC-E7101B255EC7}" destId="{33C64C5D-42C4-489F-952A-38CACAB5D9C4}" srcOrd="1" destOrd="0" parTransId="{1CC8A652-022C-457D-9F74-DC84580B8A49}" sibTransId="{C64C7794-C208-4142-A526-CAE40B253E5E}"/>
    <dgm:cxn modelId="{60301C0B-07A8-47DE-A288-F53067E09A9A}" type="presOf" srcId="{4E2209EB-B194-4AA6-AE6E-EFA8F6B413E2}" destId="{29CA7A9F-604C-4F7F-AFB7-D5479261CF43}" srcOrd="0" destOrd="0" presId="urn:microsoft.com/office/officeart/2005/8/layout/orgChart1"/>
    <dgm:cxn modelId="{98F3DA0B-13C1-4236-8A90-2B00299B7253}" type="presOf" srcId="{EE8B6179-D3AC-48E9-9679-4106D70CCB39}" destId="{0A935A3E-B1EF-4891-8AF8-CEAC42B43305}" srcOrd="0" destOrd="0" presId="urn:microsoft.com/office/officeart/2005/8/layout/orgChart1"/>
    <dgm:cxn modelId="{13DDEB0C-53C7-42D3-9256-797C6E335695}" srcId="{CE39DA57-DB5F-4C58-B320-17F40CAFE2CD}" destId="{8AA001A1-D921-49CD-A412-CE6A31AFA8EE}" srcOrd="1" destOrd="0" parTransId="{7B4B42D7-F427-4DD5-84D6-C3AB510DBE41}" sibTransId="{BF383E45-2AA6-4449-BED1-6CBBAB95B130}"/>
    <dgm:cxn modelId="{10C76A0D-81A8-4B21-8C15-412D55F3C692}" type="presOf" srcId="{B81DBB1E-C459-4125-A648-8DC324A49135}" destId="{395D4DAF-0AE5-4147-B337-85E8335929CB}" srcOrd="0" destOrd="0" presId="urn:microsoft.com/office/officeart/2005/8/layout/orgChart1"/>
    <dgm:cxn modelId="{DDFBEA0D-1C5A-4008-ADE8-BAEAF75C7396}" type="presOf" srcId="{58914E09-4982-4C16-B61C-595F6BF770AE}" destId="{06861C9B-6AE0-4908-A2DE-456D6F99F912}" srcOrd="0" destOrd="0" presId="urn:microsoft.com/office/officeart/2005/8/layout/orgChart1"/>
    <dgm:cxn modelId="{CA150710-7A03-4AF7-9F93-AEE945DE8CC0}" type="presOf" srcId="{372FD782-E871-4A23-B216-81F71AC82CED}" destId="{4A8EE547-6AEA-47EA-B84C-C42B44003710}" srcOrd="0" destOrd="0" presId="urn:microsoft.com/office/officeart/2005/8/layout/orgChart1"/>
    <dgm:cxn modelId="{E1F13111-F40B-4133-B62E-FA40AD6CA74D}" type="presOf" srcId="{AF52A21A-9BF4-4C27-9AE8-D0CC42398382}" destId="{A312CD5A-DA60-4D0D-AAA9-473F30532211}" srcOrd="0" destOrd="0" presId="urn:microsoft.com/office/officeart/2005/8/layout/orgChart1"/>
    <dgm:cxn modelId="{C31C1014-DAD3-4D50-B304-78F477655325}" type="presOf" srcId="{A4671FBC-44E6-41A4-9CB4-FD6746B4704C}" destId="{E1B043CE-9F85-4EDC-8132-02635C173998}" srcOrd="1" destOrd="0" presId="urn:microsoft.com/office/officeart/2005/8/layout/orgChart1"/>
    <dgm:cxn modelId="{17C2C215-AA4F-46BC-9934-8D112BA77B80}" type="presOf" srcId="{E0066590-46A7-41FD-A463-F2B2C54B8668}" destId="{893946A5-ABCE-49F7-AEEE-D90F1F817804}" srcOrd="0" destOrd="0" presId="urn:microsoft.com/office/officeart/2005/8/layout/orgChart1"/>
    <dgm:cxn modelId="{20CEB317-A34B-4BFB-9E08-E1BD2705AF35}" type="presOf" srcId="{E614DEF9-CB4E-4535-84C1-D8E2268A9F1B}" destId="{05D572A6-53C3-413D-AAB4-E6E8ABE3BBB2}" srcOrd="1" destOrd="0" presId="urn:microsoft.com/office/officeart/2005/8/layout/orgChart1"/>
    <dgm:cxn modelId="{38E80C18-6DA9-4955-B6CB-C374F5D3F452}" type="presOf" srcId="{7D89A116-577A-4C30-A779-5717E844EF5E}" destId="{3F97A953-85DC-4AC9-8002-FEE8EE413786}" srcOrd="1" destOrd="0" presId="urn:microsoft.com/office/officeart/2005/8/layout/orgChart1"/>
    <dgm:cxn modelId="{F71F201A-D0D1-417B-8A3B-2EEA5312D4FB}" type="presOf" srcId="{C52326CC-1240-4153-97F0-9BA4FA95CB58}" destId="{A2FC03D7-ADE2-4C4D-98A0-8BEB529C773D}" srcOrd="0" destOrd="0" presId="urn:microsoft.com/office/officeart/2005/8/layout/orgChart1"/>
    <dgm:cxn modelId="{84FA691A-D4FE-441B-8ED1-191679D86A70}" type="presOf" srcId="{5777ADD7-603C-46D7-9987-7940E71EC3E2}" destId="{61EF2864-C05E-4152-8BE6-12461981AAF3}" srcOrd="1" destOrd="0" presId="urn:microsoft.com/office/officeart/2005/8/layout/orgChart1"/>
    <dgm:cxn modelId="{ED459E1F-0D07-44F7-A123-B4BF0E18BE1D}" type="presOf" srcId="{A1840A10-CAE8-486E-B7E5-219A4B5E76A9}" destId="{47990661-7562-4D57-8E93-A58D6AE14BBE}" srcOrd="0" destOrd="0" presId="urn:microsoft.com/office/officeart/2005/8/layout/orgChart1"/>
    <dgm:cxn modelId="{37DBA11F-F69E-4916-8F4D-09330D6654EE}" type="presOf" srcId="{DD767AC1-BEAD-4B93-AA69-D19024C7EEAD}" destId="{0166E660-6089-43B5-ABA1-B2E0D85C0816}" srcOrd="0" destOrd="0" presId="urn:microsoft.com/office/officeart/2005/8/layout/orgChart1"/>
    <dgm:cxn modelId="{8A370620-27D6-4B51-B362-6928FA026F80}" type="presOf" srcId="{3C78BCA9-16B9-4ADA-9A09-AACDA940EE23}" destId="{4C25A56D-0049-4DDC-89B1-44190E93FEB2}" srcOrd="0" destOrd="0" presId="urn:microsoft.com/office/officeart/2005/8/layout/orgChart1"/>
    <dgm:cxn modelId="{DB663B21-DF39-4314-BC56-B7AAA71C49D3}" srcId="{E614DEF9-CB4E-4535-84C1-D8E2268A9F1B}" destId="{0119E3CB-9E46-4C55-B670-E4A5EC742D63}" srcOrd="1" destOrd="0" parTransId="{6019258B-1D22-4A62-A322-8653099BF6AA}" sibTransId="{DA8D6DF2-91E9-4C46-A46C-CB73EB04AB3D}"/>
    <dgm:cxn modelId="{FE7D3D22-7E0C-4EC4-9357-2BBE1B9826BA}" type="presOf" srcId="{0521D043-B817-4AC3-BF25-494B82D6B19C}" destId="{B482E2E6-BC82-455D-9346-2708A2AF3821}" srcOrd="0" destOrd="0" presId="urn:microsoft.com/office/officeart/2005/8/layout/orgChart1"/>
    <dgm:cxn modelId="{A851B322-77F9-4473-B0EA-F3C40846AB31}" type="presOf" srcId="{5EC4520A-2A0E-4888-B3F2-A970ABD89753}" destId="{80AB4571-2D43-4911-8C6A-413A4D0C6EA8}" srcOrd="1" destOrd="0" presId="urn:microsoft.com/office/officeart/2005/8/layout/orgChart1"/>
    <dgm:cxn modelId="{0F7B6C23-5F99-41E1-9667-A3441723D084}" type="presOf" srcId="{11CA61B1-1013-4FDC-BCFF-F64B6C2CB888}" destId="{5B359BB6-A6CD-4CFC-8D4D-4639B958E0BB}" srcOrd="1" destOrd="0" presId="urn:microsoft.com/office/officeart/2005/8/layout/orgChart1"/>
    <dgm:cxn modelId="{51924C24-5462-4F86-94C5-E8BCE106D8BF}" type="presOf" srcId="{57131636-F9AF-4A98-838E-0C2BEDA06FCF}" destId="{E0CFDF9B-CDA5-4404-9C49-70DADC9FA0B1}" srcOrd="1" destOrd="0" presId="urn:microsoft.com/office/officeart/2005/8/layout/orgChart1"/>
    <dgm:cxn modelId="{339D7D24-9CB8-4D2E-B947-FED78AD0633D}" type="presOf" srcId="{4E1F3C06-0F05-46F6-A8B1-6F5B21A57175}" destId="{DDCA55B3-97E5-4B7D-8A1D-621852D54452}" srcOrd="0" destOrd="0" presId="urn:microsoft.com/office/officeart/2005/8/layout/orgChart1"/>
    <dgm:cxn modelId="{39C29B24-8DBF-4138-9F90-2B6C639D04E2}" type="presOf" srcId="{6EB8B6B7-C02C-4961-A0CC-CCBDB6D935F5}" destId="{F2B1F082-E0FD-4965-AE1C-0CE06F55142D}" srcOrd="0" destOrd="0" presId="urn:microsoft.com/office/officeart/2005/8/layout/orgChart1"/>
    <dgm:cxn modelId="{0B931925-9831-4413-AD63-95034EA35DDB}" type="presOf" srcId="{5DDA61ED-6ABF-403C-BCD6-AEC53A87DAB0}" destId="{0145EB24-F847-452A-A1DF-C77BD5B9B2BB}" srcOrd="0" destOrd="0" presId="urn:microsoft.com/office/officeart/2005/8/layout/orgChart1"/>
    <dgm:cxn modelId="{1095BE26-27C1-4CEA-8FF3-6A93E7E1974A}" type="presOf" srcId="{637778DC-8556-4CB6-8AD2-FAD0059DA2C1}" destId="{1CB6D8B8-F8C7-4853-9076-F4D9C16D451F}" srcOrd="1" destOrd="0" presId="urn:microsoft.com/office/officeart/2005/8/layout/orgChart1"/>
    <dgm:cxn modelId="{04D4F726-3C4A-4488-8C3F-8A75FD7B94C0}" srcId="{5777ADD7-603C-46D7-9987-7940E71EC3E2}" destId="{47295693-3704-481B-A48E-B1F1F548EE69}" srcOrd="2" destOrd="0" parTransId="{A41FE878-8E48-4510-9DB2-CC3A7259B3A3}" sibTransId="{DD974F25-576E-43E8-9402-058BE788A5B6}"/>
    <dgm:cxn modelId="{8511BC27-A5E7-4F5E-AE81-3C20B888C7B5}" srcId="{47295693-3704-481B-A48E-B1F1F548EE69}" destId="{1354B27F-9DD7-4DC8-9C94-E2DDE9E24BF8}" srcOrd="0" destOrd="0" parTransId="{F4943302-43FF-47A3-AFE2-77A07619886B}" sibTransId="{00229B21-D775-44FD-BE6A-6046A201C513}"/>
    <dgm:cxn modelId="{3A9D1E28-F91F-496D-8BB0-DFD89CF01323}" type="presOf" srcId="{E02070B1-6875-4A22-A9C5-26863EB3C3B0}" destId="{B71C041D-C4E8-4C96-AB61-1A0D266DAB8F}" srcOrd="0" destOrd="0" presId="urn:microsoft.com/office/officeart/2005/8/layout/orgChart1"/>
    <dgm:cxn modelId="{70CBA328-CC4C-4A22-9249-CFE9AD68DC1C}" type="presOf" srcId="{8CD0F4CD-660A-4B79-9241-92FBCBFD36DB}" destId="{1376C642-A2E8-479A-BE45-B33A9A85E5EC}" srcOrd="0" destOrd="0" presId="urn:microsoft.com/office/officeart/2005/8/layout/orgChart1"/>
    <dgm:cxn modelId="{21886F2B-3CB1-4E68-A9AA-B9DFFB9C3046}" srcId="{AFFC2FD9-D3AB-4949-A0EC-B3A014867505}" destId="{A4671FBC-44E6-41A4-9CB4-FD6746B4704C}" srcOrd="0" destOrd="0" parTransId="{B185B681-42FE-49E8-BE13-283E6ED025DD}" sibTransId="{CEBB75CC-8D71-4F4A-A5AA-6A8C3DE81509}"/>
    <dgm:cxn modelId="{395F922B-CB2B-463B-8B77-EF6CE0F98D17}" type="presOf" srcId="{DD94228E-F2AA-41D3-8A65-A76E2F8DED57}" destId="{46F02059-D64C-41DE-8AE9-CA0CDA2637E0}" srcOrd="0" destOrd="0" presId="urn:microsoft.com/office/officeart/2005/8/layout/orgChart1"/>
    <dgm:cxn modelId="{4AD1542D-24FA-4770-8C78-C37CD844AB48}" srcId="{CE39DA57-DB5F-4C58-B320-17F40CAFE2CD}" destId="{6775F6DA-101E-46F2-BE01-D33362E9516E}" srcOrd="3" destOrd="0" parTransId="{7ADDFD30-F79F-42A0-A504-9CB256A40D87}" sibTransId="{2082F5F2-B2B6-4D99-9EE7-4E5EBA9D9680}"/>
    <dgm:cxn modelId="{2F46BA2D-58BC-4277-9728-BC5F77CF5F94}" type="presOf" srcId="{9488C91F-0CE6-4E21-952F-DB8EC620811A}" destId="{753B695F-E304-4057-9B53-65730A7B5910}" srcOrd="0" destOrd="0" presId="urn:microsoft.com/office/officeart/2005/8/layout/orgChart1"/>
    <dgm:cxn modelId="{BA162B2E-8DE0-4457-8E65-DC32FC410F26}" srcId="{6775F6DA-101E-46F2-BE01-D33362E9516E}" destId="{7D63341E-811A-475F-BB68-F17279CEEABF}" srcOrd="1" destOrd="0" parTransId="{696358A3-D975-4A11-B823-0259CC75FC26}" sibTransId="{D4EEE3B6-B443-437E-8121-D8793D43DB93}"/>
    <dgm:cxn modelId="{6219B02E-34B0-41CB-BD8B-24C7F9AAF56C}" type="presOf" srcId="{31277B5A-34EF-4E5B-9068-D366676DAA94}" destId="{1A952D43-F3EF-47B9-9FBC-FD2EEF822EED}" srcOrd="1" destOrd="0" presId="urn:microsoft.com/office/officeart/2005/8/layout/orgChart1"/>
    <dgm:cxn modelId="{7CBCF72E-7255-42AF-AE22-09BCD29B4AF6}" type="presOf" srcId="{B174E880-80A3-4528-B367-907AEC09CCF9}" destId="{B06AA350-6865-437B-B093-36E85C451751}" srcOrd="1" destOrd="0" presId="urn:microsoft.com/office/officeart/2005/8/layout/orgChart1"/>
    <dgm:cxn modelId="{20C3FC2E-9CB9-424A-AF00-59801589E278}" srcId="{E3AD00CD-E0AE-415B-8985-55854A772D53}" destId="{93A3DFBC-73A0-4040-8803-2197B38D13B8}" srcOrd="2" destOrd="0" parTransId="{278D29FA-698C-43E7-9115-12F78DBA0DAC}" sibTransId="{F1E1F544-B24E-430C-B87F-4D898C1F5A11}"/>
    <dgm:cxn modelId="{CCE47F2F-BC37-4244-B9B5-9F1921BDEA17}" type="presOf" srcId="{74AA2BDF-6B6A-44CE-B71A-1707917C717B}" destId="{93B5E8AD-C231-48DD-ADEA-17530501DA06}" srcOrd="0" destOrd="0" presId="urn:microsoft.com/office/officeart/2005/8/layout/orgChart1"/>
    <dgm:cxn modelId="{58348930-2187-4DF6-A050-F3FCA4DD2967}" srcId="{07BF0213-5155-4902-85E9-AAC851853053}" destId="{91BC53C7-F54D-4644-B925-5CCD9609B6DC}" srcOrd="0" destOrd="0" parTransId="{4144CC6B-6BC9-4072-A8BC-0AFA1CB49A53}" sibTransId="{EE16F4E2-4451-4604-8F8F-EC559729CB96}"/>
    <dgm:cxn modelId="{84587631-DEDC-48C0-ADF7-E5455CB63A04}" type="presOf" srcId="{7ADDFD30-F79F-42A0-A504-9CB256A40D87}" destId="{2805BBA1-3E2B-447B-8A50-01FDD9CC4B2D}" srcOrd="0" destOrd="0" presId="urn:microsoft.com/office/officeart/2005/8/layout/orgChart1"/>
    <dgm:cxn modelId="{9821B331-AF0E-40BA-ADB9-C3BC782E3FCF}" srcId="{DD94228E-F2AA-41D3-8A65-A76E2F8DED57}" destId="{C33AA747-C815-4483-8895-0CBB725F95CC}" srcOrd="0" destOrd="0" parTransId="{09ADCF3D-6785-4801-B3EB-C356580B5E26}" sibTransId="{65EDA7CA-37AE-42A5-BF76-E14984DF21D7}"/>
    <dgm:cxn modelId="{C4C6D931-79F1-4AEB-A51D-85FA01C3DC1E}" type="presOf" srcId="{07242FB5-A8D3-4B85-8151-3E778A0B65C9}" destId="{5C4C0029-4EDC-4B85-8FD6-867E95C04A27}" srcOrd="0" destOrd="0" presId="urn:microsoft.com/office/officeart/2005/8/layout/orgChart1"/>
    <dgm:cxn modelId="{D3EF0D32-E935-4E34-B965-CABDB4F20F15}" type="presOf" srcId="{E02070B1-6875-4A22-A9C5-26863EB3C3B0}" destId="{FD845C28-C865-42B1-9AD7-00A41899654D}" srcOrd="1" destOrd="0" presId="urn:microsoft.com/office/officeart/2005/8/layout/orgChart1"/>
    <dgm:cxn modelId="{55540E32-4F53-4E94-8A6F-AD30C3800190}" type="presOf" srcId="{47295693-3704-481B-A48E-B1F1F548EE69}" destId="{1A815912-BEED-47B7-B507-B2086D601066}" srcOrd="0" destOrd="0" presId="urn:microsoft.com/office/officeart/2005/8/layout/orgChart1"/>
    <dgm:cxn modelId="{E4FB9732-51B1-4857-B7BB-34B3687A9BE0}" srcId="{A4CA87BC-B3DC-401F-9C55-2DC9EE3DD63D}" destId="{0B1992A8-B01B-40C3-8E02-64110CEC1F71}" srcOrd="0" destOrd="0" parTransId="{BFCA08D8-FD29-4847-8886-7A17A2796A07}" sibTransId="{AA7F9579-AE7D-4194-A916-5397799D9C70}"/>
    <dgm:cxn modelId="{19359934-33B3-46B0-8F85-17579C06CC61}" type="presOf" srcId="{C0FE2CBA-79EB-4A1B-A218-7C72BE2B2D4B}" destId="{86609E07-173D-4A0C-86F4-123E3E68CEFF}" srcOrd="0" destOrd="0" presId="urn:microsoft.com/office/officeart/2005/8/layout/orgChart1"/>
    <dgm:cxn modelId="{3BC0E034-CDB4-45A3-88F7-16B4B9627C40}" type="presOf" srcId="{D1927203-2937-4DAE-B103-2A47BEC3BB9D}" destId="{5737853F-A411-428F-BC01-AE4C783D6253}" srcOrd="0" destOrd="0" presId="urn:microsoft.com/office/officeart/2005/8/layout/orgChart1"/>
    <dgm:cxn modelId="{70888E35-95E4-41EA-9699-9BC75C0548B5}" type="presOf" srcId="{B1F8CA63-B671-47B6-8A62-492F54947145}" destId="{D2BBB7DC-4CEF-4AB6-9F29-64DE5A15B8F5}" srcOrd="1" destOrd="0" presId="urn:microsoft.com/office/officeart/2005/8/layout/orgChart1"/>
    <dgm:cxn modelId="{B7A21C36-2584-45F9-BB3B-0C36AF65CD26}" type="presOf" srcId="{7D89A116-577A-4C30-A779-5717E844EF5E}" destId="{0C6A3704-59A2-491C-B0CE-B5F83A68E138}" srcOrd="0" destOrd="0" presId="urn:microsoft.com/office/officeart/2005/8/layout/orgChart1"/>
    <dgm:cxn modelId="{29DC5B36-A169-4154-8880-DCDD02F85ABC}" type="presOf" srcId="{F4DA8806-1DE0-4E5E-A24B-64BDC752546F}" destId="{3E3597BF-F727-45D8-B61F-E81B06816325}" srcOrd="1" destOrd="0" presId="urn:microsoft.com/office/officeart/2005/8/layout/orgChart1"/>
    <dgm:cxn modelId="{13486136-7066-4DB9-BD16-B4D375914A29}" type="presOf" srcId="{9488C91F-0CE6-4E21-952F-DB8EC620811A}" destId="{E0ADE569-2A24-4182-B42D-AF4F7293C43F}" srcOrd="1" destOrd="0" presId="urn:microsoft.com/office/officeart/2005/8/layout/orgChart1"/>
    <dgm:cxn modelId="{2DDC1B38-8AD4-4EFC-B13D-6ADF293B78EB}" type="presOf" srcId="{3A795341-D8D3-449E-B9D3-89F68E8C1DBF}" destId="{0B3D7218-9BDF-4B00-83AB-6D55BD937EF7}" srcOrd="0" destOrd="0" presId="urn:microsoft.com/office/officeart/2005/8/layout/orgChart1"/>
    <dgm:cxn modelId="{63D8CE38-6DFC-409C-BD77-A26FA6FEEA72}" srcId="{E0535766-8815-4278-B76D-D56E2F7185BE}" destId="{3C78BCA9-16B9-4ADA-9A09-AACDA940EE23}" srcOrd="0" destOrd="0" parTransId="{8758DA34-0DB5-40F3-B3DE-04A096730231}" sibTransId="{44C06119-4F17-4D6F-97BF-3041AB049D0A}"/>
    <dgm:cxn modelId="{6BE3D438-484A-45C8-91A4-32F6E77A8021}" type="presOf" srcId="{FEF63CDD-EA37-4156-B8AB-A4EEE36AF2CE}" destId="{3769D789-7484-4D07-B53F-FED032DBB7C6}" srcOrd="0" destOrd="0" presId="urn:microsoft.com/office/officeart/2005/8/layout/orgChart1"/>
    <dgm:cxn modelId="{0E3F9A39-2066-46BA-A7CC-A04E7D80040C}" type="presOf" srcId="{F0AE9FEB-70BC-49B9-8AEF-CB48EF6F6634}" destId="{174224B2-1C8B-4362-B53C-C14854B2E514}" srcOrd="0" destOrd="0" presId="urn:microsoft.com/office/officeart/2005/8/layout/orgChart1"/>
    <dgm:cxn modelId="{FF13053A-AB54-4316-A38D-0607E7DEC8F7}" type="presOf" srcId="{7D63341E-811A-475F-BB68-F17279CEEABF}" destId="{0162CF23-5F01-4322-88C9-88D2296FAE46}" srcOrd="1" destOrd="0" presId="urn:microsoft.com/office/officeart/2005/8/layout/orgChart1"/>
    <dgm:cxn modelId="{E012373A-CF66-4935-A48B-EB78DB0D2BEA}" type="presOf" srcId="{B84FFEDC-5203-4027-A566-DCC358DDDA95}" destId="{A087BCB3-4B5A-4968-9B48-D797F08A16B6}" srcOrd="1" destOrd="0" presId="urn:microsoft.com/office/officeart/2005/8/layout/orgChart1"/>
    <dgm:cxn modelId="{6BF52C3B-84FC-4CC4-9AB2-70D6B6E26AA3}" type="presOf" srcId="{51B78A6B-8746-467D-A84C-7E373DE7E566}" destId="{FBC56109-457D-42B1-9BFE-A0DBC44B560F}" srcOrd="1" destOrd="0" presId="urn:microsoft.com/office/officeart/2005/8/layout/orgChart1"/>
    <dgm:cxn modelId="{D07E463C-0146-44F8-8C82-9B21922A6D89}" srcId="{C33AA747-C815-4483-8895-0CBB725F95CC}" destId="{60492E33-93FF-47F5-8184-1D8E60D4FA8A}" srcOrd="1" destOrd="0" parTransId="{E23CFC34-5F3A-46DC-B3EF-6EDBB4D17323}" sibTransId="{9473882C-5C04-49E0-A516-10DDEF284B38}"/>
    <dgm:cxn modelId="{665F2B3E-D611-43CD-9B71-7DAC78F03660}" type="presOf" srcId="{696358A3-D975-4A11-B823-0259CC75FC26}" destId="{E036D977-63C4-4655-A713-03E35B3E7E69}" srcOrd="0" destOrd="0" presId="urn:microsoft.com/office/officeart/2005/8/layout/orgChart1"/>
    <dgm:cxn modelId="{1B4B413E-1F48-44F2-9FF4-C69F0E28C5CD}" type="presOf" srcId="{6775F6DA-101E-46F2-BE01-D33362E9516E}" destId="{4FAA7450-2318-4047-83C9-1FC88B82E680}" srcOrd="1" destOrd="0" presId="urn:microsoft.com/office/officeart/2005/8/layout/orgChart1"/>
    <dgm:cxn modelId="{11B39E3F-6D96-4E76-B915-DDAA101D6098}" type="presOf" srcId="{8AF6922A-648C-4EEB-96CB-EDA963A6943E}" destId="{70384091-00AA-4D34-A780-72F752158FED}" srcOrd="0" destOrd="0" presId="urn:microsoft.com/office/officeart/2005/8/layout/orgChart1"/>
    <dgm:cxn modelId="{10E24D5D-31D6-446F-8315-7600B274581A}" srcId="{8CD0F4CD-660A-4B79-9241-92FBCBFD36DB}" destId="{781DB8A7-A7C9-4F52-B0D7-4E01BB09BE92}" srcOrd="0" destOrd="0" parTransId="{FEF63CDD-EA37-4156-B8AB-A4EEE36AF2CE}" sibTransId="{F88EE37D-22D2-4476-A8E2-D0E4F2FFBCF3}"/>
    <dgm:cxn modelId="{482C995D-BD0D-44A7-8ED0-E376B27886A8}" type="presOf" srcId="{5DDA61ED-6ABF-403C-BCD6-AEC53A87DAB0}" destId="{54EAE4A0-5544-44BD-9A77-33F64D463149}" srcOrd="1" destOrd="0" presId="urn:microsoft.com/office/officeart/2005/8/layout/orgChart1"/>
    <dgm:cxn modelId="{858D1A5E-474A-4324-B7E2-0E0682A5BAFB}" type="presOf" srcId="{07BF0213-5155-4902-85E9-AAC851853053}" destId="{CC701CC3-AD2E-467B-84B4-EAC2D67B8FC3}" srcOrd="1" destOrd="0" presId="urn:microsoft.com/office/officeart/2005/8/layout/orgChart1"/>
    <dgm:cxn modelId="{6B65225E-B725-4566-B567-056230BAEA02}" type="presOf" srcId="{46E0BF59-CEA9-4629-B1E4-CE8390C79120}" destId="{658A6754-4266-4012-9B59-FE1000C70618}" srcOrd="1" destOrd="0" presId="urn:microsoft.com/office/officeart/2005/8/layout/orgChart1"/>
    <dgm:cxn modelId="{DE602E5E-8123-47ED-9B31-A0E62BFA8B7C}" srcId="{B84FFEDC-5203-4027-A566-DCC358DDDA95}" destId="{2A08DFD9-DF36-4728-B415-BEF7753233D8}" srcOrd="0" destOrd="0" parTransId="{5DE349CF-5FBB-42B8-915C-64E04B293F6A}" sibTransId="{EC2A151F-871F-414A-88A9-62D056C3A9CF}"/>
    <dgm:cxn modelId="{ACA0995E-1C55-473B-98CE-AD2DAA3805D2}" type="presOf" srcId="{91BC53C7-F54D-4644-B925-5CCD9609B6DC}" destId="{BF7DA341-AB9F-4E16-9DFA-EB5E793D7B52}" srcOrd="1" destOrd="0" presId="urn:microsoft.com/office/officeart/2005/8/layout/orgChart1"/>
    <dgm:cxn modelId="{B4E2CB60-B9D2-4A26-A4CE-AC944947D845}" type="presOf" srcId="{09311286-CD0C-4E9A-9186-BAAC015619C0}" destId="{D752E9AB-62FE-4674-A87C-BC7EBEA946DF}" srcOrd="0" destOrd="0" presId="urn:microsoft.com/office/officeart/2005/8/layout/orgChart1"/>
    <dgm:cxn modelId="{03FBCB61-B9FC-44CA-9F77-BA382E5363EF}" srcId="{C52326CC-1240-4153-97F0-9BA4FA95CB58}" destId="{E614DEF9-CB4E-4535-84C1-D8E2268A9F1B}" srcOrd="1" destOrd="0" parTransId="{B3DCB914-2FE7-4910-B7F8-3696E3486B54}" sibTransId="{6BEF8989-EB1E-46AA-B05D-4AB58DD4AA21}"/>
    <dgm:cxn modelId="{C2791362-D021-45BF-A025-60941410C289}" type="presOf" srcId="{E61F0DD3-4B6A-4763-916D-0725D98E8945}" destId="{9787C5A6-CA74-4304-99FE-D7AB13326B86}" srcOrd="0" destOrd="0" presId="urn:microsoft.com/office/officeart/2005/8/layout/orgChart1"/>
    <dgm:cxn modelId="{30006342-F13E-459E-83D6-FC44BD0EE561}" type="presOf" srcId="{7FC6330B-147F-4884-87F7-B25D61A730FC}" destId="{72A5C90A-AD55-4BD0-A45F-337DC36658AD}" srcOrd="0" destOrd="0" presId="urn:microsoft.com/office/officeart/2005/8/layout/orgChart1"/>
    <dgm:cxn modelId="{E8D96943-947A-4646-84AF-B802B339E0E1}" type="presOf" srcId="{68BDBD96-9556-4A15-A4AE-2608DF51B5FE}" destId="{3C94167F-9159-443B-BA74-6034C81CBBCF}" srcOrd="0" destOrd="0" presId="urn:microsoft.com/office/officeart/2005/8/layout/orgChart1"/>
    <dgm:cxn modelId="{06926C43-AA3C-4B94-9784-375DFA1A66DA}" type="presOf" srcId="{07242FB5-A8D3-4B85-8151-3E778A0B65C9}" destId="{338FCCB4-79F6-4ABE-9878-C37C2CE9424B}" srcOrd="1" destOrd="0" presId="urn:microsoft.com/office/officeart/2005/8/layout/orgChart1"/>
    <dgm:cxn modelId="{586BC163-4794-4B35-BFAF-48B157E582D3}" srcId="{E0066590-46A7-41FD-A463-F2B2C54B8668}" destId="{637778DC-8556-4CB6-8AD2-FAD0059DA2C1}" srcOrd="1" destOrd="0" parTransId="{3A795341-D8D3-449E-B9D3-89F68E8C1DBF}" sibTransId="{9D1E50BF-61AB-4942-B1E1-5906444F542D}"/>
    <dgm:cxn modelId="{D3A93E44-EC37-40B2-8154-CB2BBCDC505A}" type="presOf" srcId="{91BC53C7-F54D-4644-B925-5CCD9609B6DC}" destId="{C0050A83-0688-4C58-9009-392BA23E5F68}" srcOrd="0" destOrd="0" presId="urn:microsoft.com/office/officeart/2005/8/layout/orgChart1"/>
    <dgm:cxn modelId="{64095245-C908-4EC4-AF43-24AD640DA1BD}" type="presOf" srcId="{2A08DFD9-DF36-4728-B415-BEF7753233D8}" destId="{9995D1F1-9807-4CB3-B1A0-242999099804}" srcOrd="0" destOrd="0" presId="urn:microsoft.com/office/officeart/2005/8/layout/orgChart1"/>
    <dgm:cxn modelId="{913D9F45-38AA-4493-8BF4-6B5546E37A07}" type="presOf" srcId="{D1927203-2937-4DAE-B103-2A47BEC3BB9D}" destId="{9E74F5A9-A28F-4A1E-A5F4-E023643AD275}" srcOrd="1" destOrd="0" presId="urn:microsoft.com/office/officeart/2005/8/layout/orgChart1"/>
    <dgm:cxn modelId="{FCA45A46-04BD-49CF-B4AB-A0CCC8825DF9}" type="presOf" srcId="{C63C24D4-26B7-4ADE-9BDB-403E9DEFBAB2}" destId="{E00DB00B-5D46-4416-9840-160F6980E024}" srcOrd="0" destOrd="0" presId="urn:microsoft.com/office/officeart/2005/8/layout/orgChart1"/>
    <dgm:cxn modelId="{05548B66-EECE-4F07-99F2-405A7ADE634A}" type="presOf" srcId="{33C64C5D-42C4-489F-952A-38CACAB5D9C4}" destId="{F60DE3A9-F8F0-463C-B984-1FDF9DF33FE6}" srcOrd="1" destOrd="0" presId="urn:microsoft.com/office/officeart/2005/8/layout/orgChart1"/>
    <dgm:cxn modelId="{4EFEBA66-CE0C-44F3-B327-21F280A0FDBB}" type="presOf" srcId="{042FED50-754E-46F8-B0A4-95AEAFEBD628}" destId="{D1855B72-6298-4AAD-B278-AF58E975637C}" srcOrd="1" destOrd="0" presId="urn:microsoft.com/office/officeart/2005/8/layout/orgChart1"/>
    <dgm:cxn modelId="{CF062267-6714-4B1E-9E4F-C07F39AD340D}" type="presOf" srcId="{31277B5A-34EF-4E5B-9068-D366676DAA94}" destId="{63B0B757-E180-4371-9739-D69CB08B9875}" srcOrd="0" destOrd="0" presId="urn:microsoft.com/office/officeart/2005/8/layout/orgChart1"/>
    <dgm:cxn modelId="{A99F4A67-249C-4654-9470-5095C31D17A8}" type="presOf" srcId="{CA9536C5-79E0-491C-8245-62DA6355260A}" destId="{DFCB7E96-6F95-43C1-BB3D-1BA2945C4880}" srcOrd="0" destOrd="0" presId="urn:microsoft.com/office/officeart/2005/8/layout/orgChart1"/>
    <dgm:cxn modelId="{3E128048-266C-4AF9-8BEB-74230797E660}" type="presOf" srcId="{B81DBB1E-C459-4125-A648-8DC324A49135}" destId="{85219483-8B34-480F-9440-1844D070C177}" srcOrd="1" destOrd="0" presId="urn:microsoft.com/office/officeart/2005/8/layout/orgChart1"/>
    <dgm:cxn modelId="{8C386969-E16E-40F2-8B73-980695851EC6}" type="presOf" srcId="{5777ADD7-603C-46D7-9987-7940E71EC3E2}" destId="{92AA0D11-DFB8-40D7-98B1-1C8877627FB5}" srcOrd="0" destOrd="0" presId="urn:microsoft.com/office/officeart/2005/8/layout/orgChart1"/>
    <dgm:cxn modelId="{76F8124B-0F35-459F-9CF1-5D8EC32DC50C}" type="presOf" srcId="{AFFC2FD9-D3AB-4949-A0EC-B3A014867505}" destId="{E1E758DF-C626-4BCB-9359-001FF67A98A1}" srcOrd="0" destOrd="0" presId="urn:microsoft.com/office/officeart/2005/8/layout/orgChart1"/>
    <dgm:cxn modelId="{10CC474B-AA7D-462B-BBD6-68534C48649F}" type="presOf" srcId="{E23CFC34-5F3A-46DC-B3EF-6EDBB4D17323}" destId="{71CE2D1D-1344-4302-912F-EF8C36E3756A}" srcOrd="0" destOrd="0" presId="urn:microsoft.com/office/officeart/2005/8/layout/orgChart1"/>
    <dgm:cxn modelId="{05F1644D-F87D-4043-BAE4-7A1EC85A55D4}" type="presOf" srcId="{BA67C774-BBBF-44C2-A473-1767C9A62724}" destId="{BA81F793-4340-42DD-AF62-6486A0FEE3CE}" srcOrd="0" destOrd="0" presId="urn:microsoft.com/office/officeart/2005/8/layout/orgChart1"/>
    <dgm:cxn modelId="{DF81024E-5643-4EB7-B118-231F49A0C80B}" type="presOf" srcId="{1354B27F-9DD7-4DC8-9C94-E2DDE9E24BF8}" destId="{F7C72499-29CD-4534-ACB8-B59DE74AAC68}" srcOrd="1" destOrd="0" presId="urn:microsoft.com/office/officeart/2005/8/layout/orgChart1"/>
    <dgm:cxn modelId="{3A68166E-73E2-489C-A01B-D22A0FBFAE87}" type="presOf" srcId="{8AA001A1-D921-49CD-A412-CE6A31AFA8EE}" destId="{D1C992F0-CB8E-4B04-A3E3-FFEC2F50338E}" srcOrd="1" destOrd="0" presId="urn:microsoft.com/office/officeart/2005/8/layout/orgChart1"/>
    <dgm:cxn modelId="{B45B2D4E-AFBF-4EF6-B3EA-33049FAC34AE}" srcId="{042FED50-754E-46F8-B0A4-95AEAFEBD628}" destId="{FABF0F4D-C850-41EA-BE2D-E15A07D37D4F}" srcOrd="0" destOrd="0" parTransId="{7DAE6D41-82E9-41C2-BD24-0D26B464A4AE}" sibTransId="{EEB0871E-8F93-4E01-B2E3-F4FD9A8D1660}"/>
    <dgm:cxn modelId="{BBC1706E-B2C8-4687-BC32-896E1A400A11}" srcId="{F4DA8806-1DE0-4E5E-A24B-64BDC752546F}" destId="{C52326CC-1240-4153-97F0-9BA4FA95CB58}" srcOrd="1" destOrd="0" parTransId="{E61F0DD3-4B6A-4763-916D-0725D98E8945}" sibTransId="{0842A7B7-59AF-41E5-9AC9-6A67F27344FC}"/>
    <dgm:cxn modelId="{B92E786E-C5C7-4FD1-BC37-D854CD81DC31}" type="presOf" srcId="{2EC786E1-A1E7-4259-9390-B28B536430FB}" destId="{8BC605DA-88AA-42D1-BFBF-EA781D3C7E5A}" srcOrd="0" destOrd="0" presId="urn:microsoft.com/office/officeart/2005/8/layout/orgChart1"/>
    <dgm:cxn modelId="{47DF9C4F-AD0B-4AE5-B0EF-9A01E25D7896}" type="presOf" srcId="{60492E33-93FF-47F5-8184-1D8E60D4FA8A}" destId="{5254A25F-C8FC-4222-A07C-5A84C90C36CD}" srcOrd="1" destOrd="0" presId="urn:microsoft.com/office/officeart/2005/8/layout/orgChart1"/>
    <dgm:cxn modelId="{1E551370-C72F-444D-A735-A8BE2624E672}" type="presOf" srcId="{BA67C774-BBBF-44C2-A473-1767C9A62724}" destId="{410E634A-748A-4C2F-8866-AC1C73895FD0}" srcOrd="1" destOrd="0" presId="urn:microsoft.com/office/officeart/2005/8/layout/orgChart1"/>
    <dgm:cxn modelId="{005E6E70-E8DF-4A17-B461-C3D6A2CE9A0C}" type="presOf" srcId="{D1678E3A-A663-4D0A-8672-37EADE453091}" destId="{08DD26A6-D600-4F25-BD08-83B78C36E7FC}" srcOrd="0" destOrd="0" presId="urn:microsoft.com/office/officeart/2005/8/layout/orgChart1"/>
    <dgm:cxn modelId="{0817B850-6046-4B0E-8554-A2D80BD43670}" type="presOf" srcId="{002592F1-C7B1-4AE0-9776-0DD857299D37}" destId="{2ED6E41A-364A-46C3-9165-62C8492F3EEB}" srcOrd="0" destOrd="0" presId="urn:microsoft.com/office/officeart/2005/8/layout/orgChart1"/>
    <dgm:cxn modelId="{C5C34E71-AF11-4019-B80B-EF4B93E3BA67}" type="presOf" srcId="{7B32F74C-F85C-4FD2-B8B6-F9FE92962523}" destId="{8E293BCB-25A9-40AD-B253-7751B423F4D8}" srcOrd="0" destOrd="0" presId="urn:microsoft.com/office/officeart/2005/8/layout/orgChart1"/>
    <dgm:cxn modelId="{3C2B1272-CC0B-4CE3-8EC2-8522B91BC731}" type="presOf" srcId="{5730BAD7-3137-4678-8A43-C11B718EE038}" destId="{D3957270-A19F-474E-873A-6A7C1F894DCC}" srcOrd="0" destOrd="0" presId="urn:microsoft.com/office/officeart/2005/8/layout/orgChart1"/>
    <dgm:cxn modelId="{D6690073-FE03-42EE-9178-FBF6C72DBAF7}" type="presOf" srcId="{C52326CC-1240-4153-97F0-9BA4FA95CB58}" destId="{F57FE652-CB1F-4298-B09D-B009BB9FAB82}" srcOrd="1" destOrd="0" presId="urn:microsoft.com/office/officeart/2005/8/layout/orgChart1"/>
    <dgm:cxn modelId="{BECFDA73-F0BB-4145-86AE-6EBD534E3276}" type="presOf" srcId="{7D63341E-811A-475F-BB68-F17279CEEABF}" destId="{E234C098-E2C4-45FF-86B6-FD5D41B63372}" srcOrd="0" destOrd="0" presId="urn:microsoft.com/office/officeart/2005/8/layout/orgChart1"/>
    <dgm:cxn modelId="{6DA52074-C331-4B9C-8C46-02A1FD7B6F6B}" type="presOf" srcId="{E0535766-8815-4278-B76D-D56E2F7185BE}" destId="{8A37EA1B-9624-41EC-8A14-FE883554CB49}" srcOrd="0" destOrd="0" presId="urn:microsoft.com/office/officeart/2005/8/layout/orgChart1"/>
    <dgm:cxn modelId="{FC9F0076-7A85-4854-B77E-0DEF570D87B4}" type="presOf" srcId="{0521D043-B817-4AC3-BF25-494B82D6B19C}" destId="{647E1ADC-6700-4525-8D42-2F2B822C343A}" srcOrd="1" destOrd="0" presId="urn:microsoft.com/office/officeart/2005/8/layout/orgChart1"/>
    <dgm:cxn modelId="{40A23657-EABF-4803-9647-982AEF5530DC}" type="presOf" srcId="{8AA001A1-D921-49CD-A412-CE6A31AFA8EE}" destId="{AF573AEA-015E-4ADC-945D-1A5B5F6B7A44}" srcOrd="0" destOrd="0" presId="urn:microsoft.com/office/officeart/2005/8/layout/orgChart1"/>
    <dgm:cxn modelId="{3805EF57-62AC-43E9-BD41-22424B0469F8}" type="presOf" srcId="{4CEBDC66-0E6B-4D38-BEEA-6193357CFD34}" destId="{DA44F378-FE16-42D7-A815-1507F35A8C9C}" srcOrd="0" destOrd="0" presId="urn:microsoft.com/office/officeart/2005/8/layout/orgChart1"/>
    <dgm:cxn modelId="{ACC76758-67A0-4888-8462-1F0F975EAD83}" type="presOf" srcId="{1CC8A652-022C-457D-9F74-DC84580B8A49}" destId="{32A61739-727C-4FC1-9EB8-918588680E7A}" srcOrd="0" destOrd="0" presId="urn:microsoft.com/office/officeart/2005/8/layout/orgChart1"/>
    <dgm:cxn modelId="{6B277E78-19E6-4EBC-A9FF-3CED83CC8386}" type="presOf" srcId="{5EC4520A-2A0E-4888-B3F2-A970ABD89753}" destId="{D9CBAC1E-EB38-4EE2-900D-E7C1A4BC53F5}" srcOrd="0" destOrd="0" presId="urn:microsoft.com/office/officeart/2005/8/layout/orgChart1"/>
    <dgm:cxn modelId="{A890D578-E192-49DD-AE90-B8AA6B8167B0}" type="presOf" srcId="{11CA61B1-1013-4FDC-BCFF-F64B6C2CB888}" destId="{A97BC803-3622-47E5-AC98-4AC776104249}" srcOrd="0" destOrd="0" presId="urn:microsoft.com/office/officeart/2005/8/layout/orgChart1"/>
    <dgm:cxn modelId="{B964E258-51DE-485D-8E55-B24D4611DA06}" type="presOf" srcId="{04806E08-C63C-426E-8AB5-1E8ACC33CFEF}" destId="{E5DD310A-329E-4C67-AC04-413D087D2EFE}" srcOrd="0" destOrd="0" presId="urn:microsoft.com/office/officeart/2005/8/layout/orgChart1"/>
    <dgm:cxn modelId="{0DE31259-1BAC-4353-9F5A-BC26B6E609C4}" type="presOf" srcId="{637778DC-8556-4CB6-8AD2-FAD0059DA2C1}" destId="{F0BC9C7B-6D8C-4BA4-B6E3-9F2621F69E2F}" srcOrd="0" destOrd="0" presId="urn:microsoft.com/office/officeart/2005/8/layout/orgChart1"/>
    <dgm:cxn modelId="{A4503A79-23DC-464E-83A9-B68928B862B2}" type="presOf" srcId="{47295693-3704-481B-A48E-B1F1F548EE69}" destId="{A9503D92-EAB9-4532-823F-354854FB7689}" srcOrd="1" destOrd="0" presId="urn:microsoft.com/office/officeart/2005/8/layout/orgChart1"/>
    <dgm:cxn modelId="{B08E8D59-079D-4E77-B77B-9042EB03611F}" type="presOf" srcId="{7B4B42D7-F427-4DD5-84D6-C3AB510DBE41}" destId="{8BD424E5-0A02-4785-AD84-33C9284C84D0}" srcOrd="0" destOrd="0" presId="urn:microsoft.com/office/officeart/2005/8/layout/orgChart1"/>
    <dgm:cxn modelId="{C2CEB579-CF20-4155-B66B-B525CD929558}" type="presOf" srcId="{89AB315D-5DF7-4349-BAF7-47884D1B3E08}" destId="{0CA308F7-C849-45C1-B78A-885BB90671D1}" srcOrd="0" destOrd="0" presId="urn:microsoft.com/office/officeart/2005/8/layout/orgChart1"/>
    <dgm:cxn modelId="{2F83F479-7169-46EB-8D59-2B358CDA882B}" type="presOf" srcId="{07BF0213-5155-4902-85E9-AAC851853053}" destId="{A81D8479-F8FC-4CF5-B826-159E8428EF6B}" srcOrd="0" destOrd="0" presId="urn:microsoft.com/office/officeart/2005/8/layout/orgChart1"/>
    <dgm:cxn modelId="{715A8B5A-62F4-40F5-AACF-F162672F23FB}" type="presOf" srcId="{21445D11-DA42-4A75-B08F-E2F3D3EC82F3}" destId="{582B79F5-902E-4C9D-8061-028430DFA968}" srcOrd="0" destOrd="0" presId="urn:microsoft.com/office/officeart/2005/8/layout/orgChart1"/>
    <dgm:cxn modelId="{5B4F5B7B-BD4F-4E49-8A9C-C1C06210C9C8}" type="presOf" srcId="{E0066590-46A7-41FD-A463-F2B2C54B8668}" destId="{B8D1E9B6-EF5D-470F-B155-5734D7895EF8}" srcOrd="1" destOrd="0" presId="urn:microsoft.com/office/officeart/2005/8/layout/orgChart1"/>
    <dgm:cxn modelId="{A1BB717B-568C-4E6E-87A1-80430CFD3D07}" srcId="{1354B27F-9DD7-4DC8-9C94-E2DDE9E24BF8}" destId="{042FED50-754E-46F8-B0A4-95AEAFEBD628}" srcOrd="0" destOrd="0" parTransId="{7FC6330B-147F-4884-87F7-B25D61A730FC}" sibTransId="{4AA70C7F-35E5-4D42-8EF6-DDA34DDC6D51}"/>
    <dgm:cxn modelId="{9758B880-9266-43C0-B6A1-A8006BE2A698}" srcId="{C52326CC-1240-4153-97F0-9BA4FA95CB58}" destId="{9488C91F-0CE6-4E21-952F-DB8EC620811A}" srcOrd="2" destOrd="0" parTransId="{7B32F74C-F85C-4FD2-B8B6-F9FE92962523}" sibTransId="{402A707A-17B8-4376-86CC-187A5AAC7B76}"/>
    <dgm:cxn modelId="{76DE0282-F213-4841-9D4B-E7AA3E157634}" type="presOf" srcId="{EB3CEE9E-089F-4327-A05F-E23834402068}" destId="{4871A906-7B91-4E65-94C2-6374955DA2DF}" srcOrd="0" destOrd="0" presId="urn:microsoft.com/office/officeart/2005/8/layout/orgChart1"/>
    <dgm:cxn modelId="{16CAC382-D509-427A-80BB-7DA5A3FA9D9B}" type="presOf" srcId="{E0BA0073-AC41-4F62-A231-21E79D1A5D83}" destId="{AA6A9B34-BC50-416D-8E20-F6EB6843CDDE}" srcOrd="0" destOrd="0" presId="urn:microsoft.com/office/officeart/2005/8/layout/orgChart1"/>
    <dgm:cxn modelId="{4E8FE482-94BB-4B62-91EA-232D263110DB}" type="presOf" srcId="{4ECF3BE1-76AA-4152-8A8E-2905C88917B2}" destId="{911D51F3-4495-42E6-8102-E9D5DFA82BA8}" srcOrd="0" destOrd="0" presId="urn:microsoft.com/office/officeart/2005/8/layout/orgChart1"/>
    <dgm:cxn modelId="{9697F282-0B9A-4977-A386-1E69E28DCD98}" type="presOf" srcId="{B1F8CA63-B671-47B6-8A62-492F54947145}" destId="{03979CE4-4059-408D-986D-620F60E950DD}" srcOrd="0" destOrd="0" presId="urn:microsoft.com/office/officeart/2005/8/layout/orgChart1"/>
    <dgm:cxn modelId="{1E030983-17A3-4A52-9EB7-B14C29F24803}" type="presOf" srcId="{57131636-F9AF-4A98-838E-0C2BEDA06FCF}" destId="{C7B4806D-8EC5-4521-AF1D-1B5742A4FD25}" srcOrd="0" destOrd="0" presId="urn:microsoft.com/office/officeart/2005/8/layout/orgChart1"/>
    <dgm:cxn modelId="{FEE8B383-878B-45A5-93E6-1B99AEB84669}" type="presOf" srcId="{1FBF116C-FE6F-4855-B9B6-AA11EA7F01DD}" destId="{DB5B3104-57EE-4870-BDA0-15BB1CE438B2}" srcOrd="1" destOrd="0" presId="urn:microsoft.com/office/officeart/2005/8/layout/orgChart1"/>
    <dgm:cxn modelId="{C545ED84-7DB7-44B7-A73C-1BA7FD95C2F2}" type="presOf" srcId="{6FAFA9C7-5DEE-4E40-AC11-8D7B5D094A6E}" destId="{87B25286-7D3F-499D-83A0-DE18D4AB8062}" srcOrd="0" destOrd="0" presId="urn:microsoft.com/office/officeart/2005/8/layout/orgChart1"/>
    <dgm:cxn modelId="{EC804E85-71D3-44AF-AA55-A61A43CFFE59}" type="presOf" srcId="{E614DEF9-CB4E-4535-84C1-D8E2268A9F1B}" destId="{D27782A5-7ED6-4705-AE3D-0E88DC876290}" srcOrd="0" destOrd="0" presId="urn:microsoft.com/office/officeart/2005/8/layout/orgChart1"/>
    <dgm:cxn modelId="{BD16FB85-54BE-4F2A-BE76-D9E8F6F88C68}" type="presOf" srcId="{5D97E0EA-D7CA-43FA-AE43-144A17C23225}" destId="{282AEB2C-D22B-43E0-B038-BE1153B148F7}" srcOrd="0" destOrd="0" presId="urn:microsoft.com/office/officeart/2005/8/layout/orgChart1"/>
    <dgm:cxn modelId="{364D0686-F2D5-4B22-8713-C7E469889A62}" srcId="{E614DEF9-CB4E-4535-84C1-D8E2268A9F1B}" destId="{E0066590-46A7-41FD-A463-F2B2C54B8668}" srcOrd="0" destOrd="0" parTransId="{09311286-CD0C-4E9A-9186-BAAC015619C0}" sibTransId="{D240AB29-F92F-49ED-B1EC-1D55046DEF1B}"/>
    <dgm:cxn modelId="{0C984087-F892-4711-ABC6-F8AF0C9C385D}" type="presOf" srcId="{4B53BF48-A6D2-4679-8716-A6D95F05C55C}" destId="{A9F4F7AF-5347-47FC-AC05-9F73A392556D}" srcOrd="0" destOrd="0" presId="urn:microsoft.com/office/officeart/2005/8/layout/orgChart1"/>
    <dgm:cxn modelId="{5CD5D188-0453-4148-B084-A90B48EF1F68}" type="presOf" srcId="{CE39DA57-DB5F-4C58-B320-17F40CAFE2CD}" destId="{FFFBA07E-48CE-48E1-A5CF-32E1C2705644}" srcOrd="0" destOrd="0" presId="urn:microsoft.com/office/officeart/2005/8/layout/orgChart1"/>
    <dgm:cxn modelId="{72BDB189-5DC0-469F-A37E-A81113765FA9}" srcId="{F4DA8806-1DE0-4E5E-A24B-64BDC752546F}" destId="{D1927203-2937-4DAE-B103-2A47BEC3BB9D}" srcOrd="0" destOrd="0" parTransId="{2E12CEC6-CA6E-4819-90C8-72F7E8E0D5EF}" sibTransId="{7035E42C-0960-40D0-96CD-8C4218986DA5}"/>
    <dgm:cxn modelId="{DDBD7C8A-B2C2-4F0A-9825-FDAB38DBDE51}" type="presOf" srcId="{8CD0F4CD-660A-4B79-9241-92FBCBFD36DB}" destId="{16CE9123-E17C-41D6-80B9-208BF994FFA3}" srcOrd="1" destOrd="0" presId="urn:microsoft.com/office/officeart/2005/8/layout/orgChart1"/>
    <dgm:cxn modelId="{FC79A18A-1E41-4446-BC40-DAF00BC8564B}" srcId="{E0066590-46A7-41FD-A463-F2B2C54B8668}" destId="{58914E09-4982-4C16-B61C-595F6BF770AE}" srcOrd="2" destOrd="0" parTransId="{4E1F3C06-0F05-46F6-A8B1-6F5B21A57175}" sibTransId="{DB9C0A34-CEF3-48B3-8559-A54CB488C1ED}"/>
    <dgm:cxn modelId="{9F34AF8A-B913-462A-B6A2-2AF953D34926}" srcId="{07242FB5-A8D3-4B85-8151-3E778A0B65C9}" destId="{1FBF116C-FE6F-4855-B9B6-AA11EA7F01DD}" srcOrd="0" destOrd="0" parTransId="{AF52A21A-9BF4-4C27-9AE8-D0CC42398382}" sibTransId="{BB294400-1AA3-4A2A-8A37-721FFF711F1B}"/>
    <dgm:cxn modelId="{0A49E28A-0F4F-40FF-93D1-95C3EA725E49}" srcId="{E3AD00CD-E0AE-415B-8985-55854A772D53}" destId="{7D89A116-577A-4C30-A779-5717E844EF5E}" srcOrd="0" destOrd="0" parTransId="{F0AE9FEB-70BC-49B9-8AEF-CB48EF6F6634}" sibTransId="{254757D8-9251-427D-B56E-CC02C4AFBF94}"/>
    <dgm:cxn modelId="{E25CA18C-7C84-4FCC-BB88-324536F4D691}" type="presOf" srcId="{0B1992A8-B01B-40C3-8E02-64110CEC1F71}" destId="{C415094E-33BD-4E91-B43D-5CB350A8E70C}" srcOrd="0" destOrd="0" presId="urn:microsoft.com/office/officeart/2005/8/layout/orgChart1"/>
    <dgm:cxn modelId="{EC9B168D-FC5F-44D2-9717-FDBBE7A1F8BF}" type="presOf" srcId="{BFCA08D8-FD29-4847-8886-7A17A2796A07}" destId="{238E9E96-0152-4C84-B069-4ECA3A316436}" srcOrd="0" destOrd="0" presId="urn:microsoft.com/office/officeart/2005/8/layout/orgChart1"/>
    <dgm:cxn modelId="{A0B3EC8E-C05C-4BE1-87A2-F3FB54D8B9B8}" type="presOf" srcId="{6FAFA9C7-5DEE-4E40-AC11-8D7B5D094A6E}" destId="{DC485D83-A2CF-4134-BD26-56166DE5A304}" srcOrd="1" destOrd="0" presId="urn:microsoft.com/office/officeart/2005/8/layout/orgChart1"/>
    <dgm:cxn modelId="{B566598F-66C5-427F-AA1B-EF89D3521A3B}" srcId="{B1F8CA63-B671-47B6-8A62-492F54947145}" destId="{7EEDFE56-969E-4D04-92AC-E7101B255EC7}" srcOrd="0" destOrd="0" parTransId="{002592F1-C7B1-4AE0-9776-0DD857299D37}" sibTransId="{300B691D-2E55-4AB8-A2CF-CBAECED67571}"/>
    <dgm:cxn modelId="{6D960190-A54A-4AF9-A9A2-0174B64F306A}" type="presOf" srcId="{F17457E5-7C22-44BA-9F71-2566D93DCE75}" destId="{737C8F16-B0FF-40DA-A183-223336512A00}" srcOrd="0" destOrd="0" presId="urn:microsoft.com/office/officeart/2005/8/layout/orgChart1"/>
    <dgm:cxn modelId="{CEADF190-C47A-4C67-B25A-E8E6F18D9A0B}" srcId="{A4CA87BC-B3DC-401F-9C55-2DC9EE3DD63D}" destId="{57131636-F9AF-4A98-838E-0C2BEDA06FCF}" srcOrd="1" destOrd="0" parTransId="{8AF6922A-648C-4EEB-96CB-EDA963A6943E}" sibTransId="{AE70C3E1-84A4-48B6-AD2B-40C8C7AE16A9}"/>
    <dgm:cxn modelId="{D77A7A91-60DC-424F-8B18-BBF19E2D824E}" type="presOf" srcId="{6775F6DA-101E-46F2-BE01-D33362E9516E}" destId="{C9591829-0F46-473E-BD75-EA1D7ECDA3FE}" srcOrd="0" destOrd="0" presId="urn:microsoft.com/office/officeart/2005/8/layout/orgChart1"/>
    <dgm:cxn modelId="{502DB991-4287-4899-AE33-9FE9BD67F35E}" type="presOf" srcId="{5658DB53-D6CF-4636-B86A-76A92E7F350F}" destId="{98002AF9-2E9E-4A6F-AD33-63D068305BA4}" srcOrd="0" destOrd="0" presId="urn:microsoft.com/office/officeart/2005/8/layout/orgChart1"/>
    <dgm:cxn modelId="{F6D7DA91-9CD6-45E3-9ED2-66BAE91E28D7}" type="presOf" srcId="{A4671FBC-44E6-41A4-9CB4-FD6746B4704C}" destId="{269639BF-F715-4F6D-B32F-7EF4CE38D88C}" srcOrd="0" destOrd="0" presId="urn:microsoft.com/office/officeart/2005/8/layout/orgChart1"/>
    <dgm:cxn modelId="{33D84D93-872E-4BE6-8223-6D7E35EAFBB6}" type="presOf" srcId="{FABF0F4D-C850-41EA-BE2D-E15A07D37D4F}" destId="{9966997B-11D1-457C-B891-825FAF9C1411}" srcOrd="0" destOrd="0" presId="urn:microsoft.com/office/officeart/2005/8/layout/orgChart1"/>
    <dgm:cxn modelId="{48602794-1600-402A-B20F-6099E26BAFB5}" type="presOf" srcId="{A918AF81-E7AB-4B49-BE91-91B7B69726B8}" destId="{F734DBF9-18B8-40D1-8897-8E451B56F684}" srcOrd="0" destOrd="0" presId="urn:microsoft.com/office/officeart/2005/8/layout/orgChart1"/>
    <dgm:cxn modelId="{15DE9C96-A1BF-4FCF-9046-3D4C0B266FA1}" srcId="{CE39DA57-DB5F-4C58-B320-17F40CAFE2CD}" destId="{51B78A6B-8746-467D-A84C-7E373DE7E566}" srcOrd="0" destOrd="0" parTransId="{EE8B6179-D3AC-48E9-9679-4106D70CCB39}" sibTransId="{9BBBEFE6-2044-4235-93FF-42E0EAC096AD}"/>
    <dgm:cxn modelId="{7D4F0999-A3E2-47FF-BAD0-E13DB507ABE5}" type="presOf" srcId="{8804E98D-848B-4942-A2C0-0915AAB1C59E}" destId="{771F7006-6B93-405A-8695-E027CFE2A323}" srcOrd="0" destOrd="0" presId="urn:microsoft.com/office/officeart/2005/8/layout/orgChart1"/>
    <dgm:cxn modelId="{10333099-47C0-41B5-9F58-3187F593217C}" type="presOf" srcId="{E106FF4D-74BA-4B28-8BCD-61AC87D389AB}" destId="{9CDAC373-76BE-47A8-8AB6-5F615629C5DA}" srcOrd="0" destOrd="0" presId="urn:microsoft.com/office/officeart/2005/8/layout/orgChart1"/>
    <dgm:cxn modelId="{67EDDD99-672B-4C36-805D-23237EDA4E71}" srcId="{E02070B1-6875-4A22-A9C5-26863EB3C3B0}" destId="{5777ADD7-603C-46D7-9987-7940E71EC3E2}" srcOrd="1" destOrd="0" parTransId="{E106FF4D-74BA-4B28-8BCD-61AC87D389AB}" sibTransId="{0082348A-A2AF-423F-93F4-4A17BF181835}"/>
    <dgm:cxn modelId="{C837F49A-EAD6-4569-B4EC-D76106985E4C}" srcId="{E0066590-46A7-41FD-A463-F2B2C54B8668}" destId="{DCEAD23A-8158-409A-92B8-2E5013B6AB3E}" srcOrd="0" destOrd="0" parTransId="{4ECF3BE1-76AA-4152-8A8E-2905C88917B2}" sibTransId="{5DDA2E3F-135D-470A-904D-907898DC20D1}"/>
    <dgm:cxn modelId="{B3B3339B-6EC6-46CF-961B-6406FB60C223}" type="presOf" srcId="{1BF927FE-0A44-41EC-877D-607D18FAA9D3}" destId="{F8E71FBF-2393-4822-824E-0B254240810B}" srcOrd="0" destOrd="0" presId="urn:microsoft.com/office/officeart/2005/8/layout/orgChart1"/>
    <dgm:cxn modelId="{CA32D29C-90F0-486E-9540-7FD8F3294379}" type="presOf" srcId="{DD94228E-F2AA-41D3-8A65-A76E2F8DED57}" destId="{412361DC-F84A-4A88-A556-E850A6B9D36F}" srcOrd="1" destOrd="0" presId="urn:microsoft.com/office/officeart/2005/8/layout/orgChart1"/>
    <dgm:cxn modelId="{5BEDEA9E-B1CF-4791-B084-D4CDBC7BCD4F}" type="presOf" srcId="{E3AD00CD-E0AE-415B-8985-55854A772D53}" destId="{8DD4E43D-51E4-424C-8684-3B4C3C86E35D}" srcOrd="1" destOrd="0" presId="urn:microsoft.com/office/officeart/2005/8/layout/orgChart1"/>
    <dgm:cxn modelId="{FB1BEF9E-6ABF-4CF2-B89A-475FB3877EC4}" type="presOf" srcId="{74AA2BDF-6B6A-44CE-B71A-1707917C717B}" destId="{D8157693-1F75-463A-B344-60CF6C481A9C}" srcOrd="1" destOrd="0" presId="urn:microsoft.com/office/officeart/2005/8/layout/orgChart1"/>
    <dgm:cxn modelId="{7A446A9F-7617-4952-8236-45378F645288}" type="presOf" srcId="{AFFC2FD9-D3AB-4949-A0EC-B3A014867505}" destId="{77D54BD3-8265-4185-B821-03427C58B173}" srcOrd="1" destOrd="0" presId="urn:microsoft.com/office/officeart/2005/8/layout/orgChart1"/>
    <dgm:cxn modelId="{5633C09F-2A75-40EC-9A7E-99D3C25C2BA0}" type="presOf" srcId="{60492E33-93FF-47F5-8184-1D8E60D4FA8A}" destId="{641B0C8A-42E7-43E3-8745-92ECE9E8B0A7}" srcOrd="0" destOrd="0" presId="urn:microsoft.com/office/officeart/2005/8/layout/orgChart1"/>
    <dgm:cxn modelId="{BE6D74A0-1680-4449-8E34-F01D9C71A58A}" type="presOf" srcId="{4144CC6B-6BC9-4072-A8BC-0AFA1CB49A53}" destId="{2389CB09-2A36-4260-8D27-4730E0A2C92D}" srcOrd="0" destOrd="0" presId="urn:microsoft.com/office/officeart/2005/8/layout/orgChart1"/>
    <dgm:cxn modelId="{E5D581A0-C7FB-4231-9C44-C6551EFAFAC0}" type="presOf" srcId="{51B78A6B-8746-467D-A84C-7E373DE7E566}" destId="{E709FA91-E1D1-4B95-B25A-305C3C02F1BA}" srcOrd="0" destOrd="0" presId="urn:microsoft.com/office/officeart/2005/8/layout/orgChart1"/>
    <dgm:cxn modelId="{349B36A1-ACD4-4822-B0AC-F6C65939436E}" type="presOf" srcId="{042FED50-754E-46F8-B0A4-95AEAFEBD628}" destId="{74469D43-754E-4CDD-A461-BFD9A5F204E2}" srcOrd="0" destOrd="0" presId="urn:microsoft.com/office/officeart/2005/8/layout/orgChart1"/>
    <dgm:cxn modelId="{5AF9E0A2-031E-4DD0-88D2-42E609A54765}" type="presOf" srcId="{DA444702-4A45-4252-AD88-47F012607AC6}" destId="{187C4E2C-640B-4B02-8EFA-8DCCF6EB9B53}" srcOrd="0" destOrd="0" presId="urn:microsoft.com/office/officeart/2005/8/layout/orgChart1"/>
    <dgm:cxn modelId="{850BE2A5-9146-4C56-9404-C69FF41118D6}" type="presOf" srcId="{5DE349CF-5FBB-42B8-915C-64E04B293F6A}" destId="{4B0F7CB9-37EF-45E3-BA46-3EF9A72BEEB4}" srcOrd="0" destOrd="0" presId="urn:microsoft.com/office/officeart/2005/8/layout/orgChart1"/>
    <dgm:cxn modelId="{427873AB-2CDF-4C3E-890A-8BF92EC752F9}" srcId="{5777ADD7-603C-46D7-9987-7940E71EC3E2}" destId="{DD94228E-F2AA-41D3-8A65-A76E2F8DED57}" srcOrd="0" destOrd="0" parTransId="{9D8D2C6C-B526-40AD-8525-98361D15525C}" sibTransId="{CBE8E630-D5E1-42D6-BF1A-9FDDDFC7ECC6}"/>
    <dgm:cxn modelId="{F2B256AE-3512-46FB-A479-76FD5193A78F}" type="presOf" srcId="{B84FFEDC-5203-4027-A566-DCC358DDDA95}" destId="{03831E4C-B92B-4F81-9A0E-F00F2915655D}" srcOrd="0" destOrd="0" presId="urn:microsoft.com/office/officeart/2005/8/layout/orgChart1"/>
    <dgm:cxn modelId="{DA3B96AE-0E88-458D-BEA7-E379D9547135}" type="presOf" srcId="{CE39DA57-DB5F-4C58-B320-17F40CAFE2CD}" destId="{2D1C2E14-2E0D-4867-B7B4-F3EC7BD531C0}" srcOrd="1" destOrd="0" presId="urn:microsoft.com/office/officeart/2005/8/layout/orgChart1"/>
    <dgm:cxn modelId="{BA0520B0-380C-4E58-BDAC-1A3305958A1C}" srcId="{C33AA747-C815-4483-8895-0CBB725F95CC}" destId="{E0535766-8815-4278-B76D-D56E2F7185BE}" srcOrd="0" destOrd="0" parTransId="{A918AF81-E7AB-4B49-BE91-91B7B69726B8}" sibTransId="{5C1A8751-B442-4B00-9C22-BC9B90014E39}"/>
    <dgm:cxn modelId="{3F546CB0-64A0-4989-A138-0705A60C3792}" type="presOf" srcId="{B3DCB914-2FE7-4910-B7F8-3696E3486B54}" destId="{3F646FED-9D19-4CC5-8591-2D705C5B93FF}" srcOrd="0" destOrd="0" presId="urn:microsoft.com/office/officeart/2005/8/layout/orgChart1"/>
    <dgm:cxn modelId="{9B9A4CB1-2941-49F8-8CCE-ECCD278385A1}" type="presOf" srcId="{781DB8A7-A7C9-4F52-B0D7-4E01BB09BE92}" destId="{F33CAA77-8BD5-4B31-A9D2-4009ADB3207B}" srcOrd="1" destOrd="0" presId="urn:microsoft.com/office/officeart/2005/8/layout/orgChart1"/>
    <dgm:cxn modelId="{CBC45EB2-DD98-45F7-98BC-71F444183D63}" type="presOf" srcId="{598F8FBB-50D4-4DF6-8D8D-6C63618912F0}" destId="{AD76AD9D-FF21-4990-B09D-C1A7C8599DAF}" srcOrd="0" destOrd="0" presId="urn:microsoft.com/office/officeart/2005/8/layout/orgChart1"/>
    <dgm:cxn modelId="{46DCD5B2-309C-4C03-A4D1-D2FA9FBD88DD}" type="presOf" srcId="{A4CA87BC-B3DC-401F-9C55-2DC9EE3DD63D}" destId="{4382F5EA-F5AC-46BF-85C4-2C2A244BDE18}" srcOrd="0" destOrd="0" presId="urn:microsoft.com/office/officeart/2005/8/layout/orgChart1"/>
    <dgm:cxn modelId="{B3BF60B5-5DD6-4071-BD6F-8B41A9AD879A}" type="presOf" srcId="{9D8D2C6C-B526-40AD-8525-98361D15525C}" destId="{2C01A961-DF59-43AD-9F5C-10A8AF5F191A}" srcOrd="0" destOrd="0" presId="urn:microsoft.com/office/officeart/2005/8/layout/orgChart1"/>
    <dgm:cxn modelId="{4F8695B6-62D2-4791-A68A-4BA9236CB784}" srcId="{042FED50-754E-46F8-B0A4-95AEAFEBD628}" destId="{72249843-DAF1-4223-A146-E98A6BCBAEF3}" srcOrd="1" destOrd="0" parTransId="{CA9536C5-79E0-491C-8245-62DA6355260A}" sibTransId="{6C927E61-8444-4A2E-B86C-59940366D5E4}"/>
    <dgm:cxn modelId="{CD244BB8-51C1-467F-B1A7-2989D1A43AFD}" type="presOf" srcId="{5730BAD7-3137-4678-8A43-C11B718EE038}" destId="{E435462B-474F-4143-9215-D3D1706E6EDD}" srcOrd="1" destOrd="0" presId="urn:microsoft.com/office/officeart/2005/8/layout/orgChart1"/>
    <dgm:cxn modelId="{8F7304BA-C2A3-419B-BF2A-5CE44893D883}" type="presOf" srcId="{A41FE878-8E48-4510-9DB2-CC3A7259B3A3}" destId="{42F40726-F1AB-47DF-A3CA-46047E463729}" srcOrd="0" destOrd="0" presId="urn:microsoft.com/office/officeart/2005/8/layout/orgChart1"/>
    <dgm:cxn modelId="{8F4B7BBE-9B27-4F7E-A148-5262D95B55FA}" type="presOf" srcId="{E3AD00CD-E0AE-415B-8985-55854A772D53}" destId="{B3A00B58-7DE4-473B-B870-9617830D450A}" srcOrd="0" destOrd="0" presId="urn:microsoft.com/office/officeart/2005/8/layout/orgChart1"/>
    <dgm:cxn modelId="{4C8BC6BE-11AB-45A2-B1E6-6176612F1B9E}" type="presOf" srcId="{7EEDFE56-969E-4D04-92AC-E7101B255EC7}" destId="{CE1DE158-1928-4F36-B895-130ED75CE5EC}" srcOrd="1" destOrd="0" presId="urn:microsoft.com/office/officeart/2005/8/layout/orgChart1"/>
    <dgm:cxn modelId="{0F0A45BF-F8F3-4B59-9E4D-147EFD0FCA76}" type="presOf" srcId="{1FBF116C-FE6F-4855-B9B6-AA11EA7F01DD}" destId="{CAC429D0-86A0-4201-B97C-A8C5889CA471}" srcOrd="0" destOrd="0" presId="urn:microsoft.com/office/officeart/2005/8/layout/orgChart1"/>
    <dgm:cxn modelId="{276584C0-8264-4D15-A9D9-EF46DB32A737}" srcId="{46E0BF59-CEA9-4629-B1E4-CE8390C79120}" destId="{B1F8CA63-B671-47B6-8A62-492F54947145}" srcOrd="0" destOrd="0" parTransId="{CCAF50B6-56D2-4E36-A7B1-B4D3B6F3C525}" sibTransId="{5BC6334B-7168-4738-9A29-C0374B58FA3C}"/>
    <dgm:cxn modelId="{7F0522C1-4522-47C6-8F56-2C19E420A501}" type="presOf" srcId="{2E12CEC6-CA6E-4819-90C8-72F7E8E0D5EF}" destId="{E6139FF5-E842-4137-87C3-756BF417B18F}" srcOrd="0" destOrd="0" presId="urn:microsoft.com/office/officeart/2005/8/layout/orgChart1"/>
    <dgm:cxn modelId="{1BECF2C1-C380-4CE5-B099-535E7A27F207}" srcId="{1354B27F-9DD7-4DC8-9C94-E2DDE9E24BF8}" destId="{11CA61B1-1013-4FDC-BCFF-F64B6C2CB888}" srcOrd="1" destOrd="0" parTransId="{5D97E0EA-D7CA-43FA-AE43-144A17C23225}" sibTransId="{B664D123-13AF-4FA8-B60E-32BCEF62FDEB}"/>
    <dgm:cxn modelId="{884511C2-D6A8-48A4-8CE9-04F09A5682A6}" type="presOf" srcId="{F4DA8806-1DE0-4E5E-A24B-64BDC752546F}" destId="{3D4577A0-FEA4-4B19-9CBB-9FD89DACE043}" srcOrd="0" destOrd="0" presId="urn:microsoft.com/office/officeart/2005/8/layout/orgChart1"/>
    <dgm:cxn modelId="{2DCE24C2-A9F4-4C9B-9073-E151E38AF622}" type="presOf" srcId="{278D29FA-698C-43E7-9115-12F78DBA0DAC}" destId="{BBDF5A22-DDEA-4B30-9919-3F10523A1CD7}" srcOrd="0" destOrd="0" presId="urn:microsoft.com/office/officeart/2005/8/layout/orgChart1"/>
    <dgm:cxn modelId="{E7DEC1C4-C260-4C3F-B3E3-D889F3E1ACBC}" type="presOf" srcId="{78C7F6DF-E6B7-47E8-90F2-476D0305F741}" destId="{07FE85AE-9EAD-4E2F-9F29-8EC5B6C8A778}" srcOrd="0" destOrd="0" presId="urn:microsoft.com/office/officeart/2005/8/layout/orgChart1"/>
    <dgm:cxn modelId="{AE8AC6C4-1F1A-48A5-8D8D-D2CD70638725}" srcId="{4CEBDC66-0E6B-4D38-BEEA-6193357CFD34}" destId="{E02070B1-6875-4A22-A9C5-26863EB3C3B0}" srcOrd="0" destOrd="0" parTransId="{10FE26F2-57A1-4E69-AD82-AEFE58FB0A7B}" sibTransId="{ADD8AE3E-A6DC-4CCD-9DEA-47E411E3131D}"/>
    <dgm:cxn modelId="{9372CFC8-927D-495B-BF26-9198744BF834}" type="presOf" srcId="{B185B681-42FE-49E8-BE13-283E6ED025DD}" destId="{84FDBD5B-F9E5-4601-8722-13C85C48F68E}" srcOrd="0" destOrd="0" presId="urn:microsoft.com/office/officeart/2005/8/layout/orgChart1"/>
    <dgm:cxn modelId="{DADF82CB-4D30-416A-A5EC-43FE42AEBA54}" type="presOf" srcId="{C33AA747-C815-4483-8895-0CBB725F95CC}" destId="{AE7E63B6-A234-458C-B498-5F15E2FC8F1B}" srcOrd="1" destOrd="0" presId="urn:microsoft.com/office/officeart/2005/8/layout/orgChart1"/>
    <dgm:cxn modelId="{22D3BCCB-0B9C-4768-9669-0470E9EE5297}" type="presOf" srcId="{DCEAD23A-8158-409A-92B8-2E5013B6AB3E}" destId="{000FAFB6-D42E-49E1-915B-7746D29F28C7}" srcOrd="0" destOrd="0" presId="urn:microsoft.com/office/officeart/2005/8/layout/orgChart1"/>
    <dgm:cxn modelId="{46FEFCCB-A90F-4EBB-8038-515F938501A5}" type="presOf" srcId="{46E0BF59-CEA9-4629-B1E4-CE8390C79120}" destId="{66557EED-D3FA-4414-A824-FE258F203FE8}" srcOrd="0" destOrd="0" presId="urn:microsoft.com/office/officeart/2005/8/layout/orgChart1"/>
    <dgm:cxn modelId="{92F36DCC-6A98-4AD7-9883-2AF0C3442DD1}" srcId="{F4DA8806-1DE0-4E5E-A24B-64BDC752546F}" destId="{0521D043-B817-4AC3-BF25-494B82D6B19C}" srcOrd="2" destOrd="0" parTransId="{90E09CE4-7B91-42D8-8AA0-47207CC239D7}" sibTransId="{EF2934EE-0E78-49A6-9937-3AD536E6F169}"/>
    <dgm:cxn modelId="{5A59B0CC-9DE5-46D3-99CF-C96FB10CE2F7}" type="presOf" srcId="{D1FEA1B6-9680-43A1-B771-CEF3738FD04F}" destId="{3E5B93B0-3B28-4F2B-94A0-4ABDA80C19BC}" srcOrd="0" destOrd="0" presId="urn:microsoft.com/office/officeart/2005/8/layout/orgChart1"/>
    <dgm:cxn modelId="{52129ACD-AE14-4256-B2A2-6CE7A7D9CD6D}" type="presOf" srcId="{D4DB6EF7-A826-466B-A28F-CF7ECAC49081}" destId="{AF1A40B5-648D-42C9-B087-619AF7AE6197}" srcOrd="0" destOrd="0" presId="urn:microsoft.com/office/officeart/2005/8/layout/orgChart1"/>
    <dgm:cxn modelId="{92025BCE-A479-4DE1-BA76-8E80935EBB57}" type="presOf" srcId="{372FD782-E871-4A23-B216-81F71AC82CED}" destId="{DA21554B-C14B-4E29-BB4D-C90CAED9DB67}" srcOrd="1" destOrd="0" presId="urn:microsoft.com/office/officeart/2005/8/layout/orgChart1"/>
    <dgm:cxn modelId="{7FDED0D0-A168-4053-83A6-9899176FE006}" type="presOf" srcId="{2EC786E1-A1E7-4259-9390-B28B536430FB}" destId="{2237B5F8-C61C-4E31-8546-E8E28DBC5192}" srcOrd="1" destOrd="0" presId="urn:microsoft.com/office/officeart/2005/8/layout/orgChart1"/>
    <dgm:cxn modelId="{47A64DD2-B29E-470D-86E4-DADF9558DA7B}" type="presOf" srcId="{58914E09-4982-4C16-B61C-595F6BF770AE}" destId="{EFA48ED8-A631-4A44-AB9F-C6DBE160139F}" srcOrd="1" destOrd="0" presId="urn:microsoft.com/office/officeart/2005/8/layout/orgChart1"/>
    <dgm:cxn modelId="{026AD0D3-ABC2-49B1-9189-F11A1EE6473C}" type="presOf" srcId="{FABF0F4D-C850-41EA-BE2D-E15A07D37D4F}" destId="{BC2C2A54-D9A0-4915-A5E5-03643E74BA97}" srcOrd="1" destOrd="0" presId="urn:microsoft.com/office/officeart/2005/8/layout/orgChart1"/>
    <dgm:cxn modelId="{8A41F2D5-816E-4602-9C26-1E113EC90FDD}" srcId="{93A3DFBC-73A0-4040-8803-2197B38D13B8}" destId="{B81DBB1E-C459-4125-A648-8DC324A49135}" srcOrd="0" destOrd="0" parTransId="{D4DB6EF7-A826-466B-A28F-CF7ECAC49081}" sibTransId="{3F3E2040-C170-49F7-8BD4-B17D204837F9}"/>
    <dgm:cxn modelId="{85FCEED6-A4ED-4661-BFC8-04466E2D2B05}" srcId="{6775F6DA-101E-46F2-BE01-D33362E9516E}" destId="{74AA2BDF-6B6A-44CE-B71A-1707917C717B}" srcOrd="0" destOrd="0" parTransId="{21445D11-DA42-4A75-B08F-E2F3D3EC82F3}" sibTransId="{ED9C2A04-237C-4D03-9A24-EBB356F6DE81}"/>
    <dgm:cxn modelId="{27772DD7-505B-4E84-B7A5-5F710A7F2B45}" srcId="{2A08DFD9-DF36-4728-B415-BEF7753233D8}" destId="{BA67C774-BBBF-44C2-A473-1767C9A62724}" srcOrd="0" destOrd="0" parTransId="{FB51F9E7-2053-4F31-AC51-07C4A8914908}" sibTransId="{2F922926-62C7-4190-AEF8-359AB05D108C}"/>
    <dgm:cxn modelId="{3DCF00D9-8425-4F3F-A033-AFA6DCA61023}" type="presOf" srcId="{CCAF50B6-56D2-4E36-A7B1-B4D3B6F3C525}" destId="{6BADB4E3-0D1B-40F4-9265-27E5706FF3D2}" srcOrd="0" destOrd="0" presId="urn:microsoft.com/office/officeart/2005/8/layout/orgChart1"/>
    <dgm:cxn modelId="{6DA47BD9-B444-498E-A676-DF9307615F24}" type="presOf" srcId="{72249843-DAF1-4223-A146-E98A6BCBAEF3}" destId="{16921DA3-EFCF-45B2-BB43-723BB0ADC4FA}" srcOrd="1" destOrd="0" presId="urn:microsoft.com/office/officeart/2005/8/layout/orgChart1"/>
    <dgm:cxn modelId="{4EC09FD9-A69B-4F32-A8EB-D52B4640D6AD}" srcId="{E3AD00CD-E0AE-415B-8985-55854A772D53}" destId="{07242FB5-A8D3-4B85-8151-3E778A0B65C9}" srcOrd="3" destOrd="0" parTransId="{5658DB53-D6CF-4636-B86A-76A92E7F350F}" sibTransId="{F6EAD08B-2D29-4423-85CE-0F87ACCE4BD8}"/>
    <dgm:cxn modelId="{11FF58DA-9CA6-4535-A29F-8ECF1B77578F}" srcId="{7D89A116-577A-4C30-A779-5717E844EF5E}" destId="{372FD782-E871-4A23-B216-81F71AC82CED}" srcOrd="0" destOrd="0" parTransId="{4E2209EB-B194-4AA6-AE6E-EFA8F6B413E2}" sibTransId="{5E546A83-B3CE-4B96-85DA-2E40216B0DCB}"/>
    <dgm:cxn modelId="{1388B0DA-A9AA-40AA-A2E7-D24FF3F5B953}" srcId="{D1927203-2937-4DAE-B103-2A47BEC3BB9D}" destId="{6FAFA9C7-5DEE-4E40-AC11-8D7B5D094A6E}" srcOrd="0" destOrd="0" parTransId="{8804E98D-848B-4942-A2C0-0915AAB1C59E}" sibTransId="{3FE9B096-3814-4514-B59F-91D7C72D09C8}"/>
    <dgm:cxn modelId="{05B2A7DB-1B2A-4ACD-94FD-CD909880A87F}" type="presOf" srcId="{E0535766-8815-4278-B76D-D56E2F7185BE}" destId="{F66C1996-9195-46CF-8A55-8728DCEEB4BC}" srcOrd="1" destOrd="0" presId="urn:microsoft.com/office/officeart/2005/8/layout/orgChart1"/>
    <dgm:cxn modelId="{EA94B5DB-EDA8-4547-91D2-911F641B938C}" type="presOf" srcId="{0119E3CB-9E46-4C55-B670-E4A5EC742D63}" destId="{C60FB047-1D9B-4103-9A0F-B02A38CEDB88}" srcOrd="0" destOrd="0" presId="urn:microsoft.com/office/officeart/2005/8/layout/orgChart1"/>
    <dgm:cxn modelId="{689F9EDC-FCEC-429E-ADBC-909CD2158C5E}" type="presOf" srcId="{1354B27F-9DD7-4DC8-9C94-E2DDE9E24BF8}" destId="{D3BC1CCB-ED99-4902-BE53-886164F4E2C8}" srcOrd="0" destOrd="0" presId="urn:microsoft.com/office/officeart/2005/8/layout/orgChart1"/>
    <dgm:cxn modelId="{E30FE2DC-ACFE-4CD8-86D8-1AACFAB196FC}" type="presOf" srcId="{0B8FDA1A-E80A-496C-8B1D-646B504796E5}" destId="{F58E6205-F422-4746-BDCE-B480203D5369}" srcOrd="0" destOrd="0" presId="urn:microsoft.com/office/officeart/2005/8/layout/orgChart1"/>
    <dgm:cxn modelId="{D8C400DD-8350-4D17-BA30-88B0C817BF3B}" type="presOf" srcId="{57A8C53F-4A8E-4E0D-9138-9923F48F1575}" destId="{FF9F24EE-3948-47A1-80DD-CA0789CE7E96}" srcOrd="0" destOrd="0" presId="urn:microsoft.com/office/officeart/2005/8/layout/orgChart1"/>
    <dgm:cxn modelId="{889818E0-D9B7-4D5A-B001-87082A2B55A4}" type="presOf" srcId="{72249843-DAF1-4223-A146-E98A6BCBAEF3}" destId="{8490C138-CD0E-4149-8EC8-E8F27FD57351}" srcOrd="0" destOrd="0" presId="urn:microsoft.com/office/officeart/2005/8/layout/orgChart1"/>
    <dgm:cxn modelId="{A5A63FE0-F7C0-454E-971B-F27D7C7681DA}" type="presOf" srcId="{7EEDFE56-969E-4D04-92AC-E7101B255EC7}" destId="{2F545A1A-37E4-498E-B790-32435A57F229}" srcOrd="0" destOrd="0" presId="urn:microsoft.com/office/officeart/2005/8/layout/orgChart1"/>
    <dgm:cxn modelId="{3E2BECE0-62F9-411D-A203-48B60E121FF0}" srcId="{9488C91F-0CE6-4E21-952F-DB8EC620811A}" destId="{CE39DA57-DB5F-4C58-B320-17F40CAFE2CD}" srcOrd="0" destOrd="0" parTransId="{DD767AC1-BEAD-4B93-AA69-D19024C7EEAD}" sibTransId="{F4567110-E6D0-47C3-B797-C8B28B8628DD}"/>
    <dgm:cxn modelId="{C8B085E1-507C-46C1-A071-49EB36717175}" type="presOf" srcId="{2A08DFD9-DF36-4728-B415-BEF7753233D8}" destId="{1F169DA9-788C-47E6-B7A7-E5CCA926D480}" srcOrd="1" destOrd="0" presId="urn:microsoft.com/office/officeart/2005/8/layout/orgChart1"/>
    <dgm:cxn modelId="{96E823E2-4C4C-4A6B-B0DC-C7CC20114928}" srcId="{E3AD00CD-E0AE-415B-8985-55854A772D53}" destId="{8CD0F4CD-660A-4B79-9241-92FBCBFD36DB}" srcOrd="1" destOrd="0" parTransId="{78C7F6DF-E6B7-47E8-90F2-476D0305F741}" sibTransId="{DFBDE5ED-0AD8-48FD-8C25-1D4453380F79}"/>
    <dgm:cxn modelId="{90FA1BE3-A68C-472A-A0D2-61449CE1F2E1}" srcId="{5777ADD7-603C-46D7-9987-7940E71EC3E2}" destId="{B84FFEDC-5203-4027-A566-DCC358DDDA95}" srcOrd="3" destOrd="0" parTransId="{4B53BF48-A6D2-4679-8716-A6D95F05C55C}" sibTransId="{A00376D9-F19C-4503-84FB-60C15BDC14F3}"/>
    <dgm:cxn modelId="{8CDCCFE7-59BA-48B0-90D2-8C5C1A079968}" srcId="{0521D043-B817-4AC3-BF25-494B82D6B19C}" destId="{2EC786E1-A1E7-4259-9390-B28B536430FB}" srcOrd="0" destOrd="0" parTransId="{1BF927FE-0A44-41EC-877D-607D18FAA9D3}" sibTransId="{A1E75867-1822-4C9B-B328-B74A8C95510F}"/>
    <dgm:cxn modelId="{51ADE6E8-0E7C-4EF1-9F19-F9DC31BC9532}" type="presOf" srcId="{57A8C53F-4A8E-4E0D-9138-9923F48F1575}" destId="{CFE584F5-80A2-43DA-AEC3-C1CC3920E2D4}" srcOrd="1" destOrd="0" presId="urn:microsoft.com/office/officeart/2005/8/layout/orgChart1"/>
    <dgm:cxn modelId="{669665E9-9776-44F7-82E3-0CF91CFB2FC2}" srcId="{0119E3CB-9E46-4C55-B670-E4A5EC742D63}" destId="{ADEC3942-8C37-471A-9DA8-0C0A1693E25F}" srcOrd="0" destOrd="0" parTransId="{598F8FBB-50D4-4DF6-8D8D-6C63618912F0}" sibTransId="{0C644CA2-FF51-45E3-8913-D957E31313D4}"/>
    <dgm:cxn modelId="{AA105EEB-38BD-4523-903D-C300D76D8DCB}" srcId="{CE39DA57-DB5F-4C58-B320-17F40CAFE2CD}" destId="{31277B5A-34EF-4E5B-9068-D366676DAA94}" srcOrd="2" destOrd="0" parTransId="{F17457E5-7C22-44BA-9F71-2566D93DCE75}" sibTransId="{57C97847-65AE-4FF4-AE6F-5542ADE0BFE7}"/>
    <dgm:cxn modelId="{B2071FEC-13ED-49E7-AB2F-EC8E1F05BEB2}" type="presOf" srcId="{0B1992A8-B01B-40C3-8E02-64110CEC1F71}" destId="{C29E1F85-B50B-4AFC-B72B-AA8CAE50744F}" srcOrd="1" destOrd="0" presId="urn:microsoft.com/office/officeart/2005/8/layout/orgChart1"/>
    <dgm:cxn modelId="{480315ED-C754-41EF-96DE-6F072D8AEEAD}" type="presOf" srcId="{781DB8A7-A7C9-4F52-B0D7-4E01BB09BE92}" destId="{0AE494F3-3AA8-4C60-90B7-6490A79D5323}" srcOrd="0" destOrd="0" presId="urn:microsoft.com/office/officeart/2005/8/layout/orgChart1"/>
    <dgm:cxn modelId="{3B473EED-ADBA-4CCC-B122-4118DEA6EF07}" srcId="{7EEDFE56-969E-4D04-92AC-E7101B255EC7}" destId="{5730BAD7-3137-4678-8A43-C11B718EE038}" srcOrd="0" destOrd="0" parTransId="{E0BA0073-AC41-4F62-A231-21E79D1A5D83}" sibTransId="{A26EB610-6056-4001-846A-E7CD2DDC29B5}"/>
    <dgm:cxn modelId="{E130FDED-FF2A-4880-9725-0FFABD63C09E}" type="presOf" srcId="{0119E3CB-9E46-4C55-B670-E4A5EC742D63}" destId="{8274716D-460F-4C92-999E-D1DAA04DCE64}" srcOrd="1" destOrd="0" presId="urn:microsoft.com/office/officeart/2005/8/layout/orgChart1"/>
    <dgm:cxn modelId="{7ABA67EE-CE52-49A9-9485-73DE0281DF48}" srcId="{E02070B1-6875-4A22-A9C5-26863EB3C3B0}" destId="{F4DA8806-1DE0-4E5E-A24B-64BDC752546F}" srcOrd="0" destOrd="0" parTransId="{A1840A10-CAE8-486E-B7E5-219A4B5E76A9}" sibTransId="{43F3939F-7B21-4EDF-AC00-2FC04C9EBE72}"/>
    <dgm:cxn modelId="{2D1F2BEF-B714-4820-A55E-86589B99E4C6}" srcId="{C52326CC-1240-4153-97F0-9BA4FA95CB58}" destId="{46E0BF59-CEA9-4629-B1E4-CE8390C79120}" srcOrd="0" destOrd="0" parTransId="{C0FE2CBA-79EB-4A1B-A218-7C72BE2B2D4B}" sibTransId="{37E96477-924A-4B11-A115-8547B3FBE45F}"/>
    <dgm:cxn modelId="{6E2303F0-CD05-472C-8DE1-0777DAEF575D}" type="presOf" srcId="{68BDBD96-9556-4A15-A4AE-2608DF51B5FE}" destId="{6261889A-CE12-441D-B35A-3DF0DA6A6DC7}" srcOrd="1" destOrd="0" presId="urn:microsoft.com/office/officeart/2005/8/layout/orgChart1"/>
    <dgm:cxn modelId="{3CBF49F2-A883-4DB0-BCF4-549654239C10}" type="presOf" srcId="{ADEC3942-8C37-471A-9DA8-0C0A1693E25F}" destId="{54554662-2373-42EC-B733-792EAE8990FB}" srcOrd="0" destOrd="0" presId="urn:microsoft.com/office/officeart/2005/8/layout/orgChart1"/>
    <dgm:cxn modelId="{79404FF4-1BBB-4248-8AF2-63625DC6FD44}" type="presOf" srcId="{ADEC3942-8C37-471A-9DA8-0C0A1693E25F}" destId="{63B49151-79D3-4474-AC0C-8FD5FD43B1DE}" srcOrd="1" destOrd="0" presId="urn:microsoft.com/office/officeart/2005/8/layout/orgChart1"/>
    <dgm:cxn modelId="{915A50F4-80FD-4E72-B6A4-F1CC42CB2AB9}" type="presOf" srcId="{F4943302-43FF-47A3-AFE2-77A07619886B}" destId="{B69B246B-0F98-4980-9F2A-FE567740BEDE}" srcOrd="0" destOrd="0" presId="urn:microsoft.com/office/officeart/2005/8/layout/orgChart1"/>
    <dgm:cxn modelId="{FE82BFF4-B5F7-4141-9223-17580546B783}" srcId="{2EC786E1-A1E7-4259-9390-B28B536430FB}" destId="{07BF0213-5155-4902-85E9-AAC851853053}" srcOrd="0" destOrd="0" parTransId="{DA444702-4A45-4252-AD88-47F012607AC6}" sibTransId="{89422283-A264-4B40-97BE-78900816BDC2}"/>
    <dgm:cxn modelId="{62FCCEF4-1352-451E-A0F0-7B38F0C90E1B}" type="presOf" srcId="{09ADCF3D-6785-4801-B3EB-C356580B5E26}" destId="{6AA98C4B-D884-424D-B9E2-DF296FFACA42}" srcOrd="0" destOrd="0" presId="urn:microsoft.com/office/officeart/2005/8/layout/orgChart1"/>
    <dgm:cxn modelId="{C1F5B3F7-3E72-4185-A8BD-46B18A4DFB76}" type="presOf" srcId="{93A3DFBC-73A0-4040-8803-2197B38D13B8}" destId="{84064EED-1776-4699-9FAF-DB98C8B606E8}" srcOrd="1" destOrd="0" presId="urn:microsoft.com/office/officeart/2005/8/layout/orgChart1"/>
    <dgm:cxn modelId="{C8010DF8-7A75-457B-A1E0-D1F430BA8233}" srcId="{07242FB5-A8D3-4B85-8151-3E778A0B65C9}" destId="{5DDA61ED-6ABF-403C-BCD6-AEC53A87DAB0}" srcOrd="1" destOrd="0" parTransId="{89AB315D-5DF7-4349-BAF7-47884D1B3E08}" sibTransId="{702E9DA1-9CDD-4613-99E1-1E1E56091C2D}"/>
    <dgm:cxn modelId="{865E1FF8-519F-4053-813D-045F5B04D6A3}" srcId="{6FAFA9C7-5DEE-4E40-AC11-8D7B5D094A6E}" destId="{AFFC2FD9-D3AB-4949-A0EC-B3A014867505}" srcOrd="0" destOrd="0" parTransId="{EB3CEE9E-089F-4327-A05F-E23834402068}" sibTransId="{BFEBC0B1-6549-4AF7-B441-F38A7E263F8F}"/>
    <dgm:cxn modelId="{7D3557FA-D95B-46FE-A296-778879F2E384}" type="presOf" srcId="{90E09CE4-7B91-42D8-8AA0-47207CC239D7}" destId="{7185AB31-4EB3-4774-926F-C14EA8F06FC7}" srcOrd="0" destOrd="0" presId="urn:microsoft.com/office/officeart/2005/8/layout/orgChart1"/>
    <dgm:cxn modelId="{0812FBFA-9DB3-4931-8C43-38F82663ECBF}" type="presOf" srcId="{C33AA747-C815-4483-8895-0CBB725F95CC}" destId="{7D0C1915-04E6-418A-95FD-DB9559FA70FA}" srcOrd="0" destOrd="0" presId="urn:microsoft.com/office/officeart/2005/8/layout/orgChart1"/>
    <dgm:cxn modelId="{B33E58FE-3B4E-41F1-A659-3704308A61AF}" type="presOf" srcId="{FB51F9E7-2053-4F31-AC51-07C4A8914908}" destId="{BBAB42E7-B165-4CD0-AB9C-5C5EA692D923}" srcOrd="0" destOrd="0" presId="urn:microsoft.com/office/officeart/2005/8/layout/orgChart1"/>
    <dgm:cxn modelId="{9A79ADFF-CB7F-420C-9F81-2727AD0D0A21}" type="presOf" srcId="{3C78BCA9-16B9-4ADA-9A09-AACDA940EE23}" destId="{D6A93DB3-DE77-43C8-A0BC-08A47F3C5ADE}" srcOrd="1" destOrd="0" presId="urn:microsoft.com/office/officeart/2005/8/layout/orgChart1"/>
    <dgm:cxn modelId="{7B95D847-4780-420D-8E45-2F00B6A38089}" type="presParOf" srcId="{DA44F378-FE16-42D7-A815-1507F35A8C9C}" destId="{CBABF3A7-8FDF-408A-8453-7EF4962DEBE6}" srcOrd="0" destOrd="0" presId="urn:microsoft.com/office/officeart/2005/8/layout/orgChart1"/>
    <dgm:cxn modelId="{83F5BF2B-1E6A-42B7-B246-A4B74EAB0FC7}" type="presParOf" srcId="{CBABF3A7-8FDF-408A-8453-7EF4962DEBE6}" destId="{C43B9518-637F-499E-A230-6A1A0FDD91B1}" srcOrd="0" destOrd="0" presId="urn:microsoft.com/office/officeart/2005/8/layout/orgChart1"/>
    <dgm:cxn modelId="{2E8CAC81-AE47-445D-8663-B6E44C14F6EB}" type="presParOf" srcId="{C43B9518-637F-499E-A230-6A1A0FDD91B1}" destId="{B71C041D-C4E8-4C96-AB61-1A0D266DAB8F}" srcOrd="0" destOrd="0" presId="urn:microsoft.com/office/officeart/2005/8/layout/orgChart1"/>
    <dgm:cxn modelId="{BCFDF136-2FB0-49D0-841F-3DF90FC295DA}" type="presParOf" srcId="{C43B9518-637F-499E-A230-6A1A0FDD91B1}" destId="{FD845C28-C865-42B1-9AD7-00A41899654D}" srcOrd="1" destOrd="0" presId="urn:microsoft.com/office/officeart/2005/8/layout/orgChart1"/>
    <dgm:cxn modelId="{1FD02003-500A-4F56-979A-CD2E8EE28C04}" type="presParOf" srcId="{CBABF3A7-8FDF-408A-8453-7EF4962DEBE6}" destId="{53BAD5B4-8C9A-4188-8EA5-7B4720CC7F6E}" srcOrd="1" destOrd="0" presId="urn:microsoft.com/office/officeart/2005/8/layout/orgChart1"/>
    <dgm:cxn modelId="{C0C998F8-F540-4C6D-9DB5-AA4E591E38FA}" type="presParOf" srcId="{53BAD5B4-8C9A-4188-8EA5-7B4720CC7F6E}" destId="{47990661-7562-4D57-8E93-A58D6AE14BBE}" srcOrd="0" destOrd="0" presId="urn:microsoft.com/office/officeart/2005/8/layout/orgChart1"/>
    <dgm:cxn modelId="{D954493B-9B5F-4E38-ACA8-2405E2CF4DC2}" type="presParOf" srcId="{53BAD5B4-8C9A-4188-8EA5-7B4720CC7F6E}" destId="{C2DB5A33-C2FD-48F6-BB9F-10DBCC1250AA}" srcOrd="1" destOrd="0" presId="urn:microsoft.com/office/officeart/2005/8/layout/orgChart1"/>
    <dgm:cxn modelId="{FC5E8153-588A-4C8E-B9CC-580ADBBB5224}" type="presParOf" srcId="{C2DB5A33-C2FD-48F6-BB9F-10DBCC1250AA}" destId="{5D42C05E-9FB6-4ACE-B02F-59E8BBEFD786}" srcOrd="0" destOrd="0" presId="urn:microsoft.com/office/officeart/2005/8/layout/orgChart1"/>
    <dgm:cxn modelId="{D4C3CAAB-36F2-45D7-8653-E39BD4F05977}" type="presParOf" srcId="{5D42C05E-9FB6-4ACE-B02F-59E8BBEFD786}" destId="{3D4577A0-FEA4-4B19-9CBB-9FD89DACE043}" srcOrd="0" destOrd="0" presId="urn:microsoft.com/office/officeart/2005/8/layout/orgChart1"/>
    <dgm:cxn modelId="{71222A78-645C-485E-8126-966CF5ACD664}" type="presParOf" srcId="{5D42C05E-9FB6-4ACE-B02F-59E8BBEFD786}" destId="{3E3597BF-F727-45D8-B61F-E81B06816325}" srcOrd="1" destOrd="0" presId="urn:microsoft.com/office/officeart/2005/8/layout/orgChart1"/>
    <dgm:cxn modelId="{BF9B06F9-296D-4656-B47A-1C7EEEA9C0D4}" type="presParOf" srcId="{C2DB5A33-C2FD-48F6-BB9F-10DBCC1250AA}" destId="{FB48C0FE-5709-40C1-8A92-6177BB6E74F4}" srcOrd="1" destOrd="0" presId="urn:microsoft.com/office/officeart/2005/8/layout/orgChart1"/>
    <dgm:cxn modelId="{E6BE558D-DC8F-460F-9722-EC63FD95BDBF}" type="presParOf" srcId="{FB48C0FE-5709-40C1-8A92-6177BB6E74F4}" destId="{E6139FF5-E842-4137-87C3-756BF417B18F}" srcOrd="0" destOrd="0" presId="urn:microsoft.com/office/officeart/2005/8/layout/orgChart1"/>
    <dgm:cxn modelId="{DBF57C4E-294A-48FB-B71C-3AEFD581F7F3}" type="presParOf" srcId="{FB48C0FE-5709-40C1-8A92-6177BB6E74F4}" destId="{54C1AF56-92BC-4CF0-A8C7-93EE88D4B3D1}" srcOrd="1" destOrd="0" presId="urn:microsoft.com/office/officeart/2005/8/layout/orgChart1"/>
    <dgm:cxn modelId="{EC4C9E46-6940-40C4-9843-0B9D79237B36}" type="presParOf" srcId="{54C1AF56-92BC-4CF0-A8C7-93EE88D4B3D1}" destId="{11838BCE-9A63-4485-A22C-DC7CE1135ECF}" srcOrd="0" destOrd="0" presId="urn:microsoft.com/office/officeart/2005/8/layout/orgChart1"/>
    <dgm:cxn modelId="{21324C7E-5644-4E99-A66B-D070729EF148}" type="presParOf" srcId="{11838BCE-9A63-4485-A22C-DC7CE1135ECF}" destId="{5737853F-A411-428F-BC01-AE4C783D6253}" srcOrd="0" destOrd="0" presId="urn:microsoft.com/office/officeart/2005/8/layout/orgChart1"/>
    <dgm:cxn modelId="{24B8A670-30BD-4AC4-8ECE-C258522F55C5}" type="presParOf" srcId="{11838BCE-9A63-4485-A22C-DC7CE1135ECF}" destId="{9E74F5A9-A28F-4A1E-A5F4-E023643AD275}" srcOrd="1" destOrd="0" presId="urn:microsoft.com/office/officeart/2005/8/layout/orgChart1"/>
    <dgm:cxn modelId="{13F5BE97-39BF-45FA-867D-452651DD6435}" type="presParOf" srcId="{54C1AF56-92BC-4CF0-A8C7-93EE88D4B3D1}" destId="{1FCF6018-A9F3-4CF8-9327-1320007395CB}" srcOrd="1" destOrd="0" presId="urn:microsoft.com/office/officeart/2005/8/layout/orgChart1"/>
    <dgm:cxn modelId="{45DB6CEA-6894-48B1-9F0D-CA831CE060F8}" type="presParOf" srcId="{1FCF6018-A9F3-4CF8-9327-1320007395CB}" destId="{771F7006-6B93-405A-8695-E027CFE2A323}" srcOrd="0" destOrd="0" presId="urn:microsoft.com/office/officeart/2005/8/layout/orgChart1"/>
    <dgm:cxn modelId="{7F1AA241-DCD1-4086-BEC2-15D106ED0C11}" type="presParOf" srcId="{1FCF6018-A9F3-4CF8-9327-1320007395CB}" destId="{2CE2570B-B56E-4BA0-A922-F0CBD8B933CE}" srcOrd="1" destOrd="0" presId="urn:microsoft.com/office/officeart/2005/8/layout/orgChart1"/>
    <dgm:cxn modelId="{C306D2BC-8355-464C-8735-4D178B83FBB1}" type="presParOf" srcId="{2CE2570B-B56E-4BA0-A922-F0CBD8B933CE}" destId="{5C617360-6C6D-4EA4-8AA4-6F1607C6D2CD}" srcOrd="0" destOrd="0" presId="urn:microsoft.com/office/officeart/2005/8/layout/orgChart1"/>
    <dgm:cxn modelId="{EF7D2999-887C-4E66-8AD2-F0627E3506FB}" type="presParOf" srcId="{5C617360-6C6D-4EA4-8AA4-6F1607C6D2CD}" destId="{87B25286-7D3F-499D-83A0-DE18D4AB8062}" srcOrd="0" destOrd="0" presId="urn:microsoft.com/office/officeart/2005/8/layout/orgChart1"/>
    <dgm:cxn modelId="{11731C5B-5476-4D54-A916-7260DD63224A}" type="presParOf" srcId="{5C617360-6C6D-4EA4-8AA4-6F1607C6D2CD}" destId="{DC485D83-A2CF-4134-BD26-56166DE5A304}" srcOrd="1" destOrd="0" presId="urn:microsoft.com/office/officeart/2005/8/layout/orgChart1"/>
    <dgm:cxn modelId="{7CE4BA22-7D34-462F-9066-B7FC849FFB2B}" type="presParOf" srcId="{2CE2570B-B56E-4BA0-A922-F0CBD8B933CE}" destId="{CB59B969-FB56-4A12-ACD1-2DEEFAA71BDE}" srcOrd="1" destOrd="0" presId="urn:microsoft.com/office/officeart/2005/8/layout/orgChart1"/>
    <dgm:cxn modelId="{C35C5C4C-6BD8-4F8B-9069-D7FF3E458BAC}" type="presParOf" srcId="{CB59B969-FB56-4A12-ACD1-2DEEFAA71BDE}" destId="{4871A906-7B91-4E65-94C2-6374955DA2DF}" srcOrd="0" destOrd="0" presId="urn:microsoft.com/office/officeart/2005/8/layout/orgChart1"/>
    <dgm:cxn modelId="{F6E77B87-5602-4127-964D-8D8CC72F4762}" type="presParOf" srcId="{CB59B969-FB56-4A12-ACD1-2DEEFAA71BDE}" destId="{97509B91-9F8C-4EE0-9005-47A2CC4CAEDC}" srcOrd="1" destOrd="0" presId="urn:microsoft.com/office/officeart/2005/8/layout/orgChart1"/>
    <dgm:cxn modelId="{E80881C6-4826-4A25-87B9-EAC981490BAC}" type="presParOf" srcId="{97509B91-9F8C-4EE0-9005-47A2CC4CAEDC}" destId="{37940C99-BF98-48FA-A4A8-3B11AF52383B}" srcOrd="0" destOrd="0" presId="urn:microsoft.com/office/officeart/2005/8/layout/orgChart1"/>
    <dgm:cxn modelId="{78F9E018-70DB-400F-8360-66D728CD6614}" type="presParOf" srcId="{37940C99-BF98-48FA-A4A8-3B11AF52383B}" destId="{E1E758DF-C626-4BCB-9359-001FF67A98A1}" srcOrd="0" destOrd="0" presId="urn:microsoft.com/office/officeart/2005/8/layout/orgChart1"/>
    <dgm:cxn modelId="{51A23B6A-75EB-4E13-BEC6-BCD1FA2C64FE}" type="presParOf" srcId="{37940C99-BF98-48FA-A4A8-3B11AF52383B}" destId="{77D54BD3-8265-4185-B821-03427C58B173}" srcOrd="1" destOrd="0" presId="urn:microsoft.com/office/officeart/2005/8/layout/orgChart1"/>
    <dgm:cxn modelId="{EA3873F0-1C90-4634-9F76-28325D4A244F}" type="presParOf" srcId="{97509B91-9F8C-4EE0-9005-47A2CC4CAEDC}" destId="{F130F016-4969-4A83-9633-8A090615E67A}" srcOrd="1" destOrd="0" presId="urn:microsoft.com/office/officeart/2005/8/layout/orgChart1"/>
    <dgm:cxn modelId="{74FD2D46-6DB4-4386-8569-47364D2E4A24}" type="presParOf" srcId="{F130F016-4969-4A83-9633-8A090615E67A}" destId="{84FDBD5B-F9E5-4601-8722-13C85C48F68E}" srcOrd="0" destOrd="0" presId="urn:microsoft.com/office/officeart/2005/8/layout/orgChart1"/>
    <dgm:cxn modelId="{B9BF10FC-021B-4A00-B990-728C75E2F22D}" type="presParOf" srcId="{F130F016-4969-4A83-9633-8A090615E67A}" destId="{FEE52944-CDBD-4626-A46C-2BE37D88853A}" srcOrd="1" destOrd="0" presId="urn:microsoft.com/office/officeart/2005/8/layout/orgChart1"/>
    <dgm:cxn modelId="{25B7E949-9E17-4E8B-8EF9-D9C95662B81F}" type="presParOf" srcId="{FEE52944-CDBD-4626-A46C-2BE37D88853A}" destId="{5B447830-C1D7-4A2F-9F4D-EC33A2534B08}" srcOrd="0" destOrd="0" presId="urn:microsoft.com/office/officeart/2005/8/layout/orgChart1"/>
    <dgm:cxn modelId="{84343690-055A-4D06-AE9E-75278556E373}" type="presParOf" srcId="{5B447830-C1D7-4A2F-9F4D-EC33A2534B08}" destId="{269639BF-F715-4F6D-B32F-7EF4CE38D88C}" srcOrd="0" destOrd="0" presId="urn:microsoft.com/office/officeart/2005/8/layout/orgChart1"/>
    <dgm:cxn modelId="{B8E96CE2-2398-4CF5-9F8A-35A111C0A080}" type="presParOf" srcId="{5B447830-C1D7-4A2F-9F4D-EC33A2534B08}" destId="{E1B043CE-9F85-4EDC-8132-02635C173998}" srcOrd="1" destOrd="0" presId="urn:microsoft.com/office/officeart/2005/8/layout/orgChart1"/>
    <dgm:cxn modelId="{27835232-00F9-44F6-B5F3-BEEC542019D8}" type="presParOf" srcId="{FEE52944-CDBD-4626-A46C-2BE37D88853A}" destId="{4E8DD70E-4109-4BB1-8E94-6FFADC0FC115}" srcOrd="1" destOrd="0" presId="urn:microsoft.com/office/officeart/2005/8/layout/orgChart1"/>
    <dgm:cxn modelId="{AFEF983A-2431-49BC-97A2-9E1282BAE056}" type="presParOf" srcId="{FEE52944-CDBD-4626-A46C-2BE37D88853A}" destId="{862095D9-FD00-43D0-83B9-FE4C415AE2A8}" srcOrd="2" destOrd="0" presId="urn:microsoft.com/office/officeart/2005/8/layout/orgChart1"/>
    <dgm:cxn modelId="{362A519E-31A7-47B1-A103-B6142B6D9792}" type="presParOf" srcId="{97509B91-9F8C-4EE0-9005-47A2CC4CAEDC}" destId="{1CFD0357-35FE-4A19-9376-6032BF737C96}" srcOrd="2" destOrd="0" presId="urn:microsoft.com/office/officeart/2005/8/layout/orgChart1"/>
    <dgm:cxn modelId="{159C1A3B-5B3F-45A0-B7F6-025209E56DEF}" type="presParOf" srcId="{2CE2570B-B56E-4BA0-A922-F0CBD8B933CE}" destId="{7BF17E85-A62A-42FA-B4AF-9271F5B6BAF4}" srcOrd="2" destOrd="0" presId="urn:microsoft.com/office/officeart/2005/8/layout/orgChart1"/>
    <dgm:cxn modelId="{C3FDEA6E-CFC0-461C-8402-02EE6621F497}" type="presParOf" srcId="{54C1AF56-92BC-4CF0-A8C7-93EE88D4B3D1}" destId="{ED518136-7A0C-438B-819F-1370103192F5}" srcOrd="2" destOrd="0" presId="urn:microsoft.com/office/officeart/2005/8/layout/orgChart1"/>
    <dgm:cxn modelId="{A53F1AFF-28F4-4622-AD9E-B5300C9806F8}" type="presParOf" srcId="{FB48C0FE-5709-40C1-8A92-6177BB6E74F4}" destId="{9787C5A6-CA74-4304-99FE-D7AB13326B86}" srcOrd="2" destOrd="0" presId="urn:microsoft.com/office/officeart/2005/8/layout/orgChart1"/>
    <dgm:cxn modelId="{051A07E1-0852-4FFC-B8F8-9D50DFAC45BF}" type="presParOf" srcId="{FB48C0FE-5709-40C1-8A92-6177BB6E74F4}" destId="{6DDE9BE2-C98B-42AB-8ADE-B1413CCFF96D}" srcOrd="3" destOrd="0" presId="urn:microsoft.com/office/officeart/2005/8/layout/orgChart1"/>
    <dgm:cxn modelId="{43082A86-9B5D-40D8-96F8-933C7D327B3E}" type="presParOf" srcId="{6DDE9BE2-C98B-42AB-8ADE-B1413CCFF96D}" destId="{3C648CE6-64E6-4C8C-8C4F-FE1A594D3219}" srcOrd="0" destOrd="0" presId="urn:microsoft.com/office/officeart/2005/8/layout/orgChart1"/>
    <dgm:cxn modelId="{6750789C-74E3-4360-8750-2BE46F6AD37B}" type="presParOf" srcId="{3C648CE6-64E6-4C8C-8C4F-FE1A594D3219}" destId="{A2FC03D7-ADE2-4C4D-98A0-8BEB529C773D}" srcOrd="0" destOrd="0" presId="urn:microsoft.com/office/officeart/2005/8/layout/orgChart1"/>
    <dgm:cxn modelId="{4550EE9E-F132-44FE-93AB-E152BF7049FE}" type="presParOf" srcId="{3C648CE6-64E6-4C8C-8C4F-FE1A594D3219}" destId="{F57FE652-CB1F-4298-B09D-B009BB9FAB82}" srcOrd="1" destOrd="0" presId="urn:microsoft.com/office/officeart/2005/8/layout/orgChart1"/>
    <dgm:cxn modelId="{33C5332F-9221-48EA-8212-0D226A64159B}" type="presParOf" srcId="{6DDE9BE2-C98B-42AB-8ADE-B1413CCFF96D}" destId="{501BFCD4-C306-4605-AC83-89495780BD1A}" srcOrd="1" destOrd="0" presId="urn:microsoft.com/office/officeart/2005/8/layout/orgChart1"/>
    <dgm:cxn modelId="{E9AB957D-B723-4DA3-9389-F2852FAE2492}" type="presParOf" srcId="{501BFCD4-C306-4605-AC83-89495780BD1A}" destId="{86609E07-173D-4A0C-86F4-123E3E68CEFF}" srcOrd="0" destOrd="0" presId="urn:microsoft.com/office/officeart/2005/8/layout/orgChart1"/>
    <dgm:cxn modelId="{E7543AA3-66E9-436B-9DB9-B52920814E1E}" type="presParOf" srcId="{501BFCD4-C306-4605-AC83-89495780BD1A}" destId="{1633077B-9930-4721-82E8-913C6DC36148}" srcOrd="1" destOrd="0" presId="urn:microsoft.com/office/officeart/2005/8/layout/orgChart1"/>
    <dgm:cxn modelId="{681E836D-A78B-4764-9C28-905838DF6D4A}" type="presParOf" srcId="{1633077B-9930-4721-82E8-913C6DC36148}" destId="{D015F86A-97A9-4459-BE34-0BCBDB5CA330}" srcOrd="0" destOrd="0" presId="urn:microsoft.com/office/officeart/2005/8/layout/orgChart1"/>
    <dgm:cxn modelId="{18DAE0DB-8223-4170-AFC1-7B23FE7C5597}" type="presParOf" srcId="{D015F86A-97A9-4459-BE34-0BCBDB5CA330}" destId="{66557EED-D3FA-4414-A824-FE258F203FE8}" srcOrd="0" destOrd="0" presId="urn:microsoft.com/office/officeart/2005/8/layout/orgChart1"/>
    <dgm:cxn modelId="{3C324B84-4636-4B47-94CA-6A25C0056949}" type="presParOf" srcId="{D015F86A-97A9-4459-BE34-0BCBDB5CA330}" destId="{658A6754-4266-4012-9B59-FE1000C70618}" srcOrd="1" destOrd="0" presId="urn:microsoft.com/office/officeart/2005/8/layout/orgChart1"/>
    <dgm:cxn modelId="{C2CEE13F-0233-4301-B88A-4CE327450D1D}" type="presParOf" srcId="{1633077B-9930-4721-82E8-913C6DC36148}" destId="{7B3E1CE9-FC51-472A-9677-B230890DF79F}" srcOrd="1" destOrd="0" presId="urn:microsoft.com/office/officeart/2005/8/layout/orgChart1"/>
    <dgm:cxn modelId="{D3CC234B-DBBC-4069-B9E0-570B3F5A8EF6}" type="presParOf" srcId="{7B3E1CE9-FC51-472A-9677-B230890DF79F}" destId="{6BADB4E3-0D1B-40F4-9265-27E5706FF3D2}" srcOrd="0" destOrd="0" presId="urn:microsoft.com/office/officeart/2005/8/layout/orgChart1"/>
    <dgm:cxn modelId="{BF9F14DB-1398-473B-AEBB-3CCC6DE6070C}" type="presParOf" srcId="{7B3E1CE9-FC51-472A-9677-B230890DF79F}" destId="{C84D8017-6D10-423C-8031-DDE32DD5D4B6}" srcOrd="1" destOrd="0" presId="urn:microsoft.com/office/officeart/2005/8/layout/orgChart1"/>
    <dgm:cxn modelId="{348E21FC-0846-4247-AD5C-6B90421D1C55}" type="presParOf" srcId="{C84D8017-6D10-423C-8031-DDE32DD5D4B6}" destId="{853AFA9C-8B6D-4FA2-A841-496C6685ED8F}" srcOrd="0" destOrd="0" presId="urn:microsoft.com/office/officeart/2005/8/layout/orgChart1"/>
    <dgm:cxn modelId="{253CD720-4EDA-4D37-BD7E-52BBB7765928}" type="presParOf" srcId="{853AFA9C-8B6D-4FA2-A841-496C6685ED8F}" destId="{03979CE4-4059-408D-986D-620F60E950DD}" srcOrd="0" destOrd="0" presId="urn:microsoft.com/office/officeart/2005/8/layout/orgChart1"/>
    <dgm:cxn modelId="{BE99B715-5CA0-4A14-9D3F-37DBA8FAA473}" type="presParOf" srcId="{853AFA9C-8B6D-4FA2-A841-496C6685ED8F}" destId="{D2BBB7DC-4CEF-4AB6-9F29-64DE5A15B8F5}" srcOrd="1" destOrd="0" presId="urn:microsoft.com/office/officeart/2005/8/layout/orgChart1"/>
    <dgm:cxn modelId="{B5F69D8A-AE3B-40F9-8E5D-B6DC24129660}" type="presParOf" srcId="{C84D8017-6D10-423C-8031-DDE32DD5D4B6}" destId="{39CBCE78-0F81-46EF-9413-13B68192FE0D}" srcOrd="1" destOrd="0" presId="urn:microsoft.com/office/officeart/2005/8/layout/orgChart1"/>
    <dgm:cxn modelId="{6782E50D-D284-4935-88D0-E5BA8ED6BA7A}" type="presParOf" srcId="{39CBCE78-0F81-46EF-9413-13B68192FE0D}" destId="{2ED6E41A-364A-46C3-9165-62C8492F3EEB}" srcOrd="0" destOrd="0" presId="urn:microsoft.com/office/officeart/2005/8/layout/orgChart1"/>
    <dgm:cxn modelId="{1DA92515-AC20-4CD0-869F-E344DF5CBD87}" type="presParOf" srcId="{39CBCE78-0F81-46EF-9413-13B68192FE0D}" destId="{BDF0D690-D732-4E17-BAA0-457258CC34A7}" srcOrd="1" destOrd="0" presId="urn:microsoft.com/office/officeart/2005/8/layout/orgChart1"/>
    <dgm:cxn modelId="{113EF278-B9B6-48A5-B8EE-886570D9B2C9}" type="presParOf" srcId="{BDF0D690-D732-4E17-BAA0-457258CC34A7}" destId="{FD302034-8E19-4F19-9639-1317C5866353}" srcOrd="0" destOrd="0" presId="urn:microsoft.com/office/officeart/2005/8/layout/orgChart1"/>
    <dgm:cxn modelId="{4661EDAF-22A2-461E-9E8A-540E295AA24F}" type="presParOf" srcId="{FD302034-8E19-4F19-9639-1317C5866353}" destId="{2F545A1A-37E4-498E-B790-32435A57F229}" srcOrd="0" destOrd="0" presId="urn:microsoft.com/office/officeart/2005/8/layout/orgChart1"/>
    <dgm:cxn modelId="{E087BB73-F4FD-4874-B45A-50403DC7D47E}" type="presParOf" srcId="{FD302034-8E19-4F19-9639-1317C5866353}" destId="{CE1DE158-1928-4F36-B895-130ED75CE5EC}" srcOrd="1" destOrd="0" presId="urn:microsoft.com/office/officeart/2005/8/layout/orgChart1"/>
    <dgm:cxn modelId="{FFAD6658-4442-4EEE-BB4C-337129AD9D65}" type="presParOf" srcId="{BDF0D690-D732-4E17-BAA0-457258CC34A7}" destId="{33ED8E23-DE17-4032-B15C-8FFAF4D65B2E}" srcOrd="1" destOrd="0" presId="urn:microsoft.com/office/officeart/2005/8/layout/orgChart1"/>
    <dgm:cxn modelId="{1F6D4843-5B9A-4481-909F-B54B182D8D08}" type="presParOf" srcId="{33ED8E23-DE17-4032-B15C-8FFAF4D65B2E}" destId="{AA6A9B34-BC50-416D-8E20-F6EB6843CDDE}" srcOrd="0" destOrd="0" presId="urn:microsoft.com/office/officeart/2005/8/layout/orgChart1"/>
    <dgm:cxn modelId="{B20C37A7-A678-4FB0-8932-1E244092D3D9}" type="presParOf" srcId="{33ED8E23-DE17-4032-B15C-8FFAF4D65B2E}" destId="{E6659F74-8A51-4B63-B9D8-D24EF8BAF072}" srcOrd="1" destOrd="0" presId="urn:microsoft.com/office/officeart/2005/8/layout/orgChart1"/>
    <dgm:cxn modelId="{23584E73-C8A1-431F-B894-604E5CE411A8}" type="presParOf" srcId="{E6659F74-8A51-4B63-B9D8-D24EF8BAF072}" destId="{430F1727-46D8-4454-85D4-E8B95C874FF3}" srcOrd="0" destOrd="0" presId="urn:microsoft.com/office/officeart/2005/8/layout/orgChart1"/>
    <dgm:cxn modelId="{8A30C481-4549-4FB4-A50C-418F288F92BD}" type="presParOf" srcId="{430F1727-46D8-4454-85D4-E8B95C874FF3}" destId="{D3957270-A19F-474E-873A-6A7C1F894DCC}" srcOrd="0" destOrd="0" presId="urn:microsoft.com/office/officeart/2005/8/layout/orgChart1"/>
    <dgm:cxn modelId="{15D846F0-75D7-48FC-BB3E-496C6D6F117A}" type="presParOf" srcId="{430F1727-46D8-4454-85D4-E8B95C874FF3}" destId="{E435462B-474F-4143-9215-D3D1706E6EDD}" srcOrd="1" destOrd="0" presId="urn:microsoft.com/office/officeart/2005/8/layout/orgChart1"/>
    <dgm:cxn modelId="{B7261906-3B90-4D20-85F6-83F1F46173AA}" type="presParOf" srcId="{E6659F74-8A51-4B63-B9D8-D24EF8BAF072}" destId="{0525F3B5-4081-4891-A4B4-AE674F07F755}" srcOrd="1" destOrd="0" presId="urn:microsoft.com/office/officeart/2005/8/layout/orgChart1"/>
    <dgm:cxn modelId="{602CB171-E92E-4258-AE85-E9BEFDEE876E}" type="presParOf" srcId="{E6659F74-8A51-4B63-B9D8-D24EF8BAF072}" destId="{670915B4-33AA-4B6A-B4AB-2917ADC33025}" srcOrd="2" destOrd="0" presId="urn:microsoft.com/office/officeart/2005/8/layout/orgChart1"/>
    <dgm:cxn modelId="{528C5F0A-05EB-4D15-9FDC-5F3B83B62C5B}" type="presParOf" srcId="{33ED8E23-DE17-4032-B15C-8FFAF4D65B2E}" destId="{32A61739-727C-4FC1-9EB8-918588680E7A}" srcOrd="2" destOrd="0" presId="urn:microsoft.com/office/officeart/2005/8/layout/orgChart1"/>
    <dgm:cxn modelId="{5003AA46-F90A-4E81-AB0D-72368FBBB0FB}" type="presParOf" srcId="{33ED8E23-DE17-4032-B15C-8FFAF4D65B2E}" destId="{5263EE08-DAC4-4830-AD20-E3CCBF75CA9E}" srcOrd="3" destOrd="0" presId="urn:microsoft.com/office/officeart/2005/8/layout/orgChart1"/>
    <dgm:cxn modelId="{7EF9F444-FDAD-4A6D-934C-F30B8D67AAB4}" type="presParOf" srcId="{5263EE08-DAC4-4830-AD20-E3CCBF75CA9E}" destId="{7D4A3D40-4E51-46F6-A35C-DC5E7790AF55}" srcOrd="0" destOrd="0" presId="urn:microsoft.com/office/officeart/2005/8/layout/orgChart1"/>
    <dgm:cxn modelId="{85AE9EC9-EA6B-4AFD-A4DB-C57D55F98703}" type="presParOf" srcId="{7D4A3D40-4E51-46F6-A35C-DC5E7790AF55}" destId="{53B6679B-7D2A-48D1-A37F-900C6377FEF8}" srcOrd="0" destOrd="0" presId="urn:microsoft.com/office/officeart/2005/8/layout/orgChart1"/>
    <dgm:cxn modelId="{82405D6D-FDE0-426A-9DCD-6AFE30A0A2B4}" type="presParOf" srcId="{7D4A3D40-4E51-46F6-A35C-DC5E7790AF55}" destId="{F60DE3A9-F8F0-463C-B984-1FDF9DF33FE6}" srcOrd="1" destOrd="0" presId="urn:microsoft.com/office/officeart/2005/8/layout/orgChart1"/>
    <dgm:cxn modelId="{2EB52C86-147C-49C7-B7C7-ECDD550821B9}" type="presParOf" srcId="{5263EE08-DAC4-4830-AD20-E3CCBF75CA9E}" destId="{1200896B-B9D4-4A1C-96E1-E9BBD62D9879}" srcOrd="1" destOrd="0" presId="urn:microsoft.com/office/officeart/2005/8/layout/orgChart1"/>
    <dgm:cxn modelId="{69D45545-666B-40F6-8B7F-5AB3ACD345F4}" type="presParOf" srcId="{5263EE08-DAC4-4830-AD20-E3CCBF75CA9E}" destId="{3B4BE6A3-41C7-4236-8991-7339C3B973DE}" srcOrd="2" destOrd="0" presId="urn:microsoft.com/office/officeart/2005/8/layout/orgChart1"/>
    <dgm:cxn modelId="{DEBF9740-F1B5-4844-8853-13C8EFA2C9D3}" type="presParOf" srcId="{BDF0D690-D732-4E17-BAA0-457258CC34A7}" destId="{F09D9352-E359-4175-A1B2-846EDC7F3F1D}" srcOrd="2" destOrd="0" presId="urn:microsoft.com/office/officeart/2005/8/layout/orgChart1"/>
    <dgm:cxn modelId="{FEDA5102-A12C-4902-84A7-FBD11750DEE8}" type="presParOf" srcId="{C84D8017-6D10-423C-8031-DDE32DD5D4B6}" destId="{C9BBCC95-792D-4561-9336-2959435219A1}" srcOrd="2" destOrd="0" presId="urn:microsoft.com/office/officeart/2005/8/layout/orgChart1"/>
    <dgm:cxn modelId="{8DDD3550-E7F1-4CEF-8619-162F8B24CF25}" type="presParOf" srcId="{1633077B-9930-4721-82E8-913C6DC36148}" destId="{FBB9C0DE-0FAB-4C47-ABD2-1144F7E7F755}" srcOrd="2" destOrd="0" presId="urn:microsoft.com/office/officeart/2005/8/layout/orgChart1"/>
    <dgm:cxn modelId="{B2736811-276A-4110-B640-E9D28CE44FC3}" type="presParOf" srcId="{501BFCD4-C306-4605-AC83-89495780BD1A}" destId="{3F646FED-9D19-4CC5-8591-2D705C5B93FF}" srcOrd="2" destOrd="0" presId="urn:microsoft.com/office/officeart/2005/8/layout/orgChart1"/>
    <dgm:cxn modelId="{01927956-B681-4F43-AA6E-5E8905832016}" type="presParOf" srcId="{501BFCD4-C306-4605-AC83-89495780BD1A}" destId="{A4DFC2B5-0187-4232-8808-AC82241DBF09}" srcOrd="3" destOrd="0" presId="urn:microsoft.com/office/officeart/2005/8/layout/orgChart1"/>
    <dgm:cxn modelId="{55FD215D-1A85-418E-9BF7-8457E718D08E}" type="presParOf" srcId="{A4DFC2B5-0187-4232-8808-AC82241DBF09}" destId="{2ACE1BC9-FDE0-4275-AEE8-42D08BD56A49}" srcOrd="0" destOrd="0" presId="urn:microsoft.com/office/officeart/2005/8/layout/orgChart1"/>
    <dgm:cxn modelId="{714D9C0D-3A74-41FF-923E-E5D2463A10A9}" type="presParOf" srcId="{2ACE1BC9-FDE0-4275-AEE8-42D08BD56A49}" destId="{D27782A5-7ED6-4705-AE3D-0E88DC876290}" srcOrd="0" destOrd="0" presId="urn:microsoft.com/office/officeart/2005/8/layout/orgChart1"/>
    <dgm:cxn modelId="{32609A95-307D-4247-9B95-B29E0CF7B340}" type="presParOf" srcId="{2ACE1BC9-FDE0-4275-AEE8-42D08BD56A49}" destId="{05D572A6-53C3-413D-AAB4-E6E8ABE3BBB2}" srcOrd="1" destOrd="0" presId="urn:microsoft.com/office/officeart/2005/8/layout/orgChart1"/>
    <dgm:cxn modelId="{69C81ED5-3410-42D9-AA3D-E5D385DE6497}" type="presParOf" srcId="{A4DFC2B5-0187-4232-8808-AC82241DBF09}" destId="{5D5E5032-F324-4D59-8B79-E668F8558938}" srcOrd="1" destOrd="0" presId="urn:microsoft.com/office/officeart/2005/8/layout/orgChart1"/>
    <dgm:cxn modelId="{55758B9A-6B7B-420B-88BA-BA67C47C4CA3}" type="presParOf" srcId="{5D5E5032-F324-4D59-8B79-E668F8558938}" destId="{D752E9AB-62FE-4674-A87C-BC7EBEA946DF}" srcOrd="0" destOrd="0" presId="urn:microsoft.com/office/officeart/2005/8/layout/orgChart1"/>
    <dgm:cxn modelId="{C3BF29E6-1190-4D50-A214-10CB63A13B82}" type="presParOf" srcId="{5D5E5032-F324-4D59-8B79-E668F8558938}" destId="{05860781-FC9D-41F4-80EA-27E2BCB85305}" srcOrd="1" destOrd="0" presId="urn:microsoft.com/office/officeart/2005/8/layout/orgChart1"/>
    <dgm:cxn modelId="{308DFEDD-0B51-4E47-8868-C68209B030D5}" type="presParOf" srcId="{05860781-FC9D-41F4-80EA-27E2BCB85305}" destId="{4A2EC752-448D-44DA-B5C5-E84982B99397}" srcOrd="0" destOrd="0" presId="urn:microsoft.com/office/officeart/2005/8/layout/orgChart1"/>
    <dgm:cxn modelId="{7DAE1B92-FA37-4848-BB99-C2BBE824758D}" type="presParOf" srcId="{4A2EC752-448D-44DA-B5C5-E84982B99397}" destId="{893946A5-ABCE-49F7-AEEE-D90F1F817804}" srcOrd="0" destOrd="0" presId="urn:microsoft.com/office/officeart/2005/8/layout/orgChart1"/>
    <dgm:cxn modelId="{D01FF04D-F746-4C89-BD47-EA957B06698D}" type="presParOf" srcId="{4A2EC752-448D-44DA-B5C5-E84982B99397}" destId="{B8D1E9B6-EF5D-470F-B155-5734D7895EF8}" srcOrd="1" destOrd="0" presId="urn:microsoft.com/office/officeart/2005/8/layout/orgChart1"/>
    <dgm:cxn modelId="{6A4C2788-5B5E-4D2F-8759-9B830E29FAA2}" type="presParOf" srcId="{05860781-FC9D-41F4-80EA-27E2BCB85305}" destId="{060E2F87-66DB-4118-B321-F302529EC9CF}" srcOrd="1" destOrd="0" presId="urn:microsoft.com/office/officeart/2005/8/layout/orgChart1"/>
    <dgm:cxn modelId="{544E596C-1461-4CC9-A8F8-D622C238B393}" type="presParOf" srcId="{060E2F87-66DB-4118-B321-F302529EC9CF}" destId="{911D51F3-4495-42E6-8102-E9D5DFA82BA8}" srcOrd="0" destOrd="0" presId="urn:microsoft.com/office/officeart/2005/8/layout/orgChart1"/>
    <dgm:cxn modelId="{8380787C-DBE2-45D3-9B3E-010A5C7B1B55}" type="presParOf" srcId="{060E2F87-66DB-4118-B321-F302529EC9CF}" destId="{3E1CD8F7-F634-40D7-A0AC-7FF4231D59E9}" srcOrd="1" destOrd="0" presId="urn:microsoft.com/office/officeart/2005/8/layout/orgChart1"/>
    <dgm:cxn modelId="{C1994A9F-F190-4FC1-B4E1-9412A15B04EF}" type="presParOf" srcId="{3E1CD8F7-F634-40D7-A0AC-7FF4231D59E9}" destId="{FA150E58-C168-4CD2-A99B-7DBFAFC25850}" srcOrd="0" destOrd="0" presId="urn:microsoft.com/office/officeart/2005/8/layout/orgChart1"/>
    <dgm:cxn modelId="{0CB93FC6-027B-4359-896D-8DE68E33E591}" type="presParOf" srcId="{FA150E58-C168-4CD2-A99B-7DBFAFC25850}" destId="{000FAFB6-D42E-49E1-915B-7746D29F28C7}" srcOrd="0" destOrd="0" presId="urn:microsoft.com/office/officeart/2005/8/layout/orgChart1"/>
    <dgm:cxn modelId="{5EE8218E-3A66-4195-95C5-323BF606CF29}" type="presParOf" srcId="{FA150E58-C168-4CD2-A99B-7DBFAFC25850}" destId="{2DEE4EEF-7EF7-460A-8F4E-6525F1BB3D1E}" srcOrd="1" destOrd="0" presId="urn:microsoft.com/office/officeart/2005/8/layout/orgChart1"/>
    <dgm:cxn modelId="{F8DF990E-1FC7-4DEE-9CDD-FE8379443B1A}" type="presParOf" srcId="{3E1CD8F7-F634-40D7-A0AC-7FF4231D59E9}" destId="{020FB679-3CB3-4BF1-BBAC-4D40991A0913}" srcOrd="1" destOrd="0" presId="urn:microsoft.com/office/officeart/2005/8/layout/orgChart1"/>
    <dgm:cxn modelId="{CA20FC7E-D83A-4B52-AC47-AC00B0479B96}" type="presParOf" srcId="{3E1CD8F7-F634-40D7-A0AC-7FF4231D59E9}" destId="{900893B4-B07B-492C-9815-6D318601E53F}" srcOrd="2" destOrd="0" presId="urn:microsoft.com/office/officeart/2005/8/layout/orgChart1"/>
    <dgm:cxn modelId="{33075AF1-3D91-4F72-89BF-288801EDBFCA}" type="presParOf" srcId="{060E2F87-66DB-4118-B321-F302529EC9CF}" destId="{0B3D7218-9BDF-4B00-83AB-6D55BD937EF7}" srcOrd="2" destOrd="0" presId="urn:microsoft.com/office/officeart/2005/8/layout/orgChart1"/>
    <dgm:cxn modelId="{62FCDE65-243F-451B-B35E-3239D10931EB}" type="presParOf" srcId="{060E2F87-66DB-4118-B321-F302529EC9CF}" destId="{AECE4EF0-3562-4D52-9F39-7342CA1389C5}" srcOrd="3" destOrd="0" presId="urn:microsoft.com/office/officeart/2005/8/layout/orgChart1"/>
    <dgm:cxn modelId="{B6FBFA7B-FE2D-4D44-A996-37DB6B1263CC}" type="presParOf" srcId="{AECE4EF0-3562-4D52-9F39-7342CA1389C5}" destId="{47097B50-DFC8-455E-B4EA-0C09D5D8109D}" srcOrd="0" destOrd="0" presId="urn:microsoft.com/office/officeart/2005/8/layout/orgChart1"/>
    <dgm:cxn modelId="{E4A22296-F595-481B-B841-DEFEC37042B7}" type="presParOf" srcId="{47097B50-DFC8-455E-B4EA-0C09D5D8109D}" destId="{F0BC9C7B-6D8C-4BA4-B6E3-9F2621F69E2F}" srcOrd="0" destOrd="0" presId="urn:microsoft.com/office/officeart/2005/8/layout/orgChart1"/>
    <dgm:cxn modelId="{3C6D495D-D67B-4E03-9D47-0EC4B00810AC}" type="presParOf" srcId="{47097B50-DFC8-455E-B4EA-0C09D5D8109D}" destId="{1CB6D8B8-F8C7-4853-9076-F4D9C16D451F}" srcOrd="1" destOrd="0" presId="urn:microsoft.com/office/officeart/2005/8/layout/orgChart1"/>
    <dgm:cxn modelId="{3AC87642-D81F-4ED4-85C0-8C49B8321924}" type="presParOf" srcId="{AECE4EF0-3562-4D52-9F39-7342CA1389C5}" destId="{19B34831-5E4C-49D5-9BB9-4B691C36C602}" srcOrd="1" destOrd="0" presId="urn:microsoft.com/office/officeart/2005/8/layout/orgChart1"/>
    <dgm:cxn modelId="{98D795EA-CEAC-4418-98B7-5C61462DE6CB}" type="presParOf" srcId="{AECE4EF0-3562-4D52-9F39-7342CA1389C5}" destId="{D263C377-0C11-4625-AF12-E0E6971879DA}" srcOrd="2" destOrd="0" presId="urn:microsoft.com/office/officeart/2005/8/layout/orgChart1"/>
    <dgm:cxn modelId="{6A88AA15-2444-46D1-B284-474B42281431}" type="presParOf" srcId="{060E2F87-66DB-4118-B321-F302529EC9CF}" destId="{DDCA55B3-97E5-4B7D-8A1D-621852D54452}" srcOrd="4" destOrd="0" presId="urn:microsoft.com/office/officeart/2005/8/layout/orgChart1"/>
    <dgm:cxn modelId="{B2D74449-5A09-4D96-8332-313B5D82554C}" type="presParOf" srcId="{060E2F87-66DB-4118-B321-F302529EC9CF}" destId="{A2EE33B2-9A7B-452C-8644-9CABC41CB468}" srcOrd="5" destOrd="0" presId="urn:microsoft.com/office/officeart/2005/8/layout/orgChart1"/>
    <dgm:cxn modelId="{2CDF1311-17F8-48B1-9057-BDDFD00B9CE4}" type="presParOf" srcId="{A2EE33B2-9A7B-452C-8644-9CABC41CB468}" destId="{7BB6986A-F0D0-4BED-873D-C552C2A5528E}" srcOrd="0" destOrd="0" presId="urn:microsoft.com/office/officeart/2005/8/layout/orgChart1"/>
    <dgm:cxn modelId="{452F2A19-C7E7-4886-B5D6-6A8D038AC5B1}" type="presParOf" srcId="{7BB6986A-F0D0-4BED-873D-C552C2A5528E}" destId="{06861C9B-6AE0-4908-A2DE-456D6F99F912}" srcOrd="0" destOrd="0" presId="urn:microsoft.com/office/officeart/2005/8/layout/orgChart1"/>
    <dgm:cxn modelId="{F785FABC-0C24-4876-A8F9-4DB18DCC8806}" type="presParOf" srcId="{7BB6986A-F0D0-4BED-873D-C552C2A5528E}" destId="{EFA48ED8-A631-4A44-AB9F-C6DBE160139F}" srcOrd="1" destOrd="0" presId="urn:microsoft.com/office/officeart/2005/8/layout/orgChart1"/>
    <dgm:cxn modelId="{A29BF37C-ECB1-4F2A-9371-641767102CF5}" type="presParOf" srcId="{A2EE33B2-9A7B-452C-8644-9CABC41CB468}" destId="{059367D3-AF32-45E9-9177-5738D93EFC82}" srcOrd="1" destOrd="0" presId="urn:microsoft.com/office/officeart/2005/8/layout/orgChart1"/>
    <dgm:cxn modelId="{7B57CB4B-624F-4DC5-9FAC-F24FFA0263C1}" type="presParOf" srcId="{A2EE33B2-9A7B-452C-8644-9CABC41CB468}" destId="{8A3D3B75-FBF5-4005-8F24-44B7CF01BC04}" srcOrd="2" destOrd="0" presId="urn:microsoft.com/office/officeart/2005/8/layout/orgChart1"/>
    <dgm:cxn modelId="{76E68B10-FE58-4968-ADB0-A2AC937238C6}" type="presParOf" srcId="{05860781-FC9D-41F4-80EA-27E2BCB85305}" destId="{C98304E0-A84B-4D1C-902E-A915805EA892}" srcOrd="2" destOrd="0" presId="urn:microsoft.com/office/officeart/2005/8/layout/orgChart1"/>
    <dgm:cxn modelId="{1B7FD869-26D9-4FC8-BBD1-86A03CD41B3B}" type="presParOf" srcId="{5D5E5032-F324-4D59-8B79-E668F8558938}" destId="{00C45BDA-5298-4256-AEE0-EBE28B85324E}" srcOrd="2" destOrd="0" presId="urn:microsoft.com/office/officeart/2005/8/layout/orgChart1"/>
    <dgm:cxn modelId="{785665D4-5332-4BE8-B0DF-702248DE280A}" type="presParOf" srcId="{5D5E5032-F324-4D59-8B79-E668F8558938}" destId="{6CB74CCF-2BC5-4AE7-90E4-556B3C2DEFB0}" srcOrd="3" destOrd="0" presId="urn:microsoft.com/office/officeart/2005/8/layout/orgChart1"/>
    <dgm:cxn modelId="{FE3C6BDE-B7B4-4BF1-BB29-E37152879F66}" type="presParOf" srcId="{6CB74CCF-2BC5-4AE7-90E4-556B3C2DEFB0}" destId="{1AB899A8-6BCC-4A60-9BD1-EEC8DE1D7D92}" srcOrd="0" destOrd="0" presId="urn:microsoft.com/office/officeart/2005/8/layout/orgChart1"/>
    <dgm:cxn modelId="{624C81A3-69CC-4467-B762-8A0F0793EFD2}" type="presParOf" srcId="{1AB899A8-6BCC-4A60-9BD1-EEC8DE1D7D92}" destId="{C60FB047-1D9B-4103-9A0F-B02A38CEDB88}" srcOrd="0" destOrd="0" presId="urn:microsoft.com/office/officeart/2005/8/layout/orgChart1"/>
    <dgm:cxn modelId="{5C0D464B-699D-43B7-AA50-338D3288FB4E}" type="presParOf" srcId="{1AB899A8-6BCC-4A60-9BD1-EEC8DE1D7D92}" destId="{8274716D-460F-4C92-999E-D1DAA04DCE64}" srcOrd="1" destOrd="0" presId="urn:microsoft.com/office/officeart/2005/8/layout/orgChart1"/>
    <dgm:cxn modelId="{D92E86B5-EC68-489B-B0CC-BD95F86F50FE}" type="presParOf" srcId="{6CB74CCF-2BC5-4AE7-90E4-556B3C2DEFB0}" destId="{B53F73F6-A736-451E-9C7E-30F61B98BA79}" srcOrd="1" destOrd="0" presId="urn:microsoft.com/office/officeart/2005/8/layout/orgChart1"/>
    <dgm:cxn modelId="{5C572A9D-629A-4D37-98F2-5DAF736631FE}" type="presParOf" srcId="{B53F73F6-A736-451E-9C7E-30F61B98BA79}" destId="{AD76AD9D-FF21-4990-B09D-C1A7C8599DAF}" srcOrd="0" destOrd="0" presId="urn:microsoft.com/office/officeart/2005/8/layout/orgChart1"/>
    <dgm:cxn modelId="{DE826AAC-C5AF-4941-9AF9-1EAD3331F0C9}" type="presParOf" srcId="{B53F73F6-A736-451E-9C7E-30F61B98BA79}" destId="{44291EEC-D0BE-4FE8-853F-C3D552ED4E22}" srcOrd="1" destOrd="0" presId="urn:microsoft.com/office/officeart/2005/8/layout/orgChart1"/>
    <dgm:cxn modelId="{4000F9E0-893F-47FB-A21B-63BF711CB69B}" type="presParOf" srcId="{44291EEC-D0BE-4FE8-853F-C3D552ED4E22}" destId="{8B5E1B52-5C23-4A31-A935-9141E9655323}" srcOrd="0" destOrd="0" presId="urn:microsoft.com/office/officeart/2005/8/layout/orgChart1"/>
    <dgm:cxn modelId="{75B4B35E-E7F2-43DC-8359-E99316F9F0FF}" type="presParOf" srcId="{8B5E1B52-5C23-4A31-A935-9141E9655323}" destId="{54554662-2373-42EC-B733-792EAE8990FB}" srcOrd="0" destOrd="0" presId="urn:microsoft.com/office/officeart/2005/8/layout/orgChart1"/>
    <dgm:cxn modelId="{4CDE1367-8AE8-4681-996C-48EE7E688985}" type="presParOf" srcId="{8B5E1B52-5C23-4A31-A935-9141E9655323}" destId="{63B49151-79D3-4474-AC0C-8FD5FD43B1DE}" srcOrd="1" destOrd="0" presId="urn:microsoft.com/office/officeart/2005/8/layout/orgChart1"/>
    <dgm:cxn modelId="{B378CDED-0FA8-44B3-B317-92B66F500C5A}" type="presParOf" srcId="{44291EEC-D0BE-4FE8-853F-C3D552ED4E22}" destId="{5DDD1680-6956-437E-9094-1D5036D4CD2C}" srcOrd="1" destOrd="0" presId="urn:microsoft.com/office/officeart/2005/8/layout/orgChart1"/>
    <dgm:cxn modelId="{B89726B1-C054-43CE-965D-11EC1287EFF9}" type="presParOf" srcId="{44291EEC-D0BE-4FE8-853F-C3D552ED4E22}" destId="{B1D2BE92-2044-4F9C-A985-D262CA58894A}" srcOrd="2" destOrd="0" presId="urn:microsoft.com/office/officeart/2005/8/layout/orgChart1"/>
    <dgm:cxn modelId="{D42B5528-E647-4C16-84E9-EBEB6616D4C3}" type="presParOf" srcId="{B53F73F6-A736-451E-9C7E-30F61B98BA79}" destId="{08DD26A6-D600-4F25-BD08-83B78C36E7FC}" srcOrd="2" destOrd="0" presId="urn:microsoft.com/office/officeart/2005/8/layout/orgChart1"/>
    <dgm:cxn modelId="{DCB7BEFC-FB58-4184-9413-AC55114F7C3E}" type="presParOf" srcId="{B53F73F6-A736-451E-9C7E-30F61B98BA79}" destId="{7ACB8654-D793-4570-BCD8-8DC53D944A05}" srcOrd="3" destOrd="0" presId="urn:microsoft.com/office/officeart/2005/8/layout/orgChart1"/>
    <dgm:cxn modelId="{EC1102B9-24FC-40BD-B039-EF298F6291B9}" type="presParOf" srcId="{7ACB8654-D793-4570-BCD8-8DC53D944A05}" destId="{F2521752-BEF1-44F3-ACEC-19AECA0C108C}" srcOrd="0" destOrd="0" presId="urn:microsoft.com/office/officeart/2005/8/layout/orgChart1"/>
    <dgm:cxn modelId="{10EB0F92-957D-43D9-88AB-835E7635CD19}" type="presParOf" srcId="{F2521752-BEF1-44F3-ACEC-19AECA0C108C}" destId="{3C94167F-9159-443B-BA74-6034C81CBBCF}" srcOrd="0" destOrd="0" presId="urn:microsoft.com/office/officeart/2005/8/layout/orgChart1"/>
    <dgm:cxn modelId="{0254DD8D-35FD-4D36-87F0-BB824816A9FA}" type="presParOf" srcId="{F2521752-BEF1-44F3-ACEC-19AECA0C108C}" destId="{6261889A-CE12-441D-B35A-3DF0DA6A6DC7}" srcOrd="1" destOrd="0" presId="urn:microsoft.com/office/officeart/2005/8/layout/orgChart1"/>
    <dgm:cxn modelId="{438FD738-3E1F-4B38-8575-CE75FDD14A00}" type="presParOf" srcId="{7ACB8654-D793-4570-BCD8-8DC53D944A05}" destId="{3C104890-A44D-46EE-8CC1-E64652EEB0AC}" srcOrd="1" destOrd="0" presId="urn:microsoft.com/office/officeart/2005/8/layout/orgChart1"/>
    <dgm:cxn modelId="{6A9BA068-5402-4837-85DE-04D76F01D9FE}" type="presParOf" srcId="{7ACB8654-D793-4570-BCD8-8DC53D944A05}" destId="{802AC126-D54B-4CA4-A452-8CBFE0373530}" srcOrd="2" destOrd="0" presId="urn:microsoft.com/office/officeart/2005/8/layout/orgChart1"/>
    <dgm:cxn modelId="{DF497656-2988-4945-9194-284E4A51ECF6}" type="presParOf" srcId="{6CB74CCF-2BC5-4AE7-90E4-556B3C2DEFB0}" destId="{92C21BF3-A042-4200-8071-34EB7F610107}" srcOrd="2" destOrd="0" presId="urn:microsoft.com/office/officeart/2005/8/layout/orgChart1"/>
    <dgm:cxn modelId="{F66F63F7-5651-444B-AF21-551280701F48}" type="presParOf" srcId="{A4DFC2B5-0187-4232-8808-AC82241DBF09}" destId="{639ADDB3-6B4F-4A32-AE1F-6E091F17305D}" srcOrd="2" destOrd="0" presId="urn:microsoft.com/office/officeart/2005/8/layout/orgChart1"/>
    <dgm:cxn modelId="{7A43EC40-CF32-4625-BA31-08FDC073C50C}" type="presParOf" srcId="{501BFCD4-C306-4605-AC83-89495780BD1A}" destId="{8E293BCB-25A9-40AD-B253-7751B423F4D8}" srcOrd="4" destOrd="0" presId="urn:microsoft.com/office/officeart/2005/8/layout/orgChart1"/>
    <dgm:cxn modelId="{D0E740D5-5067-4C01-A122-89034F15295A}" type="presParOf" srcId="{501BFCD4-C306-4605-AC83-89495780BD1A}" destId="{25424222-BDBA-4599-93FD-557685069F21}" srcOrd="5" destOrd="0" presId="urn:microsoft.com/office/officeart/2005/8/layout/orgChart1"/>
    <dgm:cxn modelId="{FA6727D5-2CF4-4B8C-842C-E1B2726286ED}" type="presParOf" srcId="{25424222-BDBA-4599-93FD-557685069F21}" destId="{83B05EE1-B0AA-4AFF-81ED-5BD7DA9EC6D2}" srcOrd="0" destOrd="0" presId="urn:microsoft.com/office/officeart/2005/8/layout/orgChart1"/>
    <dgm:cxn modelId="{09E8D459-2A4F-4A1C-B30D-7AE003EC274E}" type="presParOf" srcId="{83B05EE1-B0AA-4AFF-81ED-5BD7DA9EC6D2}" destId="{753B695F-E304-4057-9B53-65730A7B5910}" srcOrd="0" destOrd="0" presId="urn:microsoft.com/office/officeart/2005/8/layout/orgChart1"/>
    <dgm:cxn modelId="{CB0085A3-A1AB-4676-AD88-DCB713068E1D}" type="presParOf" srcId="{83B05EE1-B0AA-4AFF-81ED-5BD7DA9EC6D2}" destId="{E0ADE569-2A24-4182-B42D-AF4F7293C43F}" srcOrd="1" destOrd="0" presId="urn:microsoft.com/office/officeart/2005/8/layout/orgChart1"/>
    <dgm:cxn modelId="{937EAF0F-4E56-49C0-8020-19414DE2F5D3}" type="presParOf" srcId="{25424222-BDBA-4599-93FD-557685069F21}" destId="{86942D70-4F7C-4FF8-AF99-A32783552AE6}" srcOrd="1" destOrd="0" presId="urn:microsoft.com/office/officeart/2005/8/layout/orgChart1"/>
    <dgm:cxn modelId="{F0F79364-5B78-4482-A505-935802AA6460}" type="presParOf" srcId="{86942D70-4F7C-4FF8-AF99-A32783552AE6}" destId="{0166E660-6089-43B5-ABA1-B2E0D85C0816}" srcOrd="0" destOrd="0" presId="urn:microsoft.com/office/officeart/2005/8/layout/orgChart1"/>
    <dgm:cxn modelId="{059B494B-AF7D-49CA-A8B4-B3A6631F65D7}" type="presParOf" srcId="{86942D70-4F7C-4FF8-AF99-A32783552AE6}" destId="{B229E6A3-8CF5-401B-81DF-646D5D9F442D}" srcOrd="1" destOrd="0" presId="urn:microsoft.com/office/officeart/2005/8/layout/orgChart1"/>
    <dgm:cxn modelId="{E471924C-4FFC-4F77-B0F9-E7C813930191}" type="presParOf" srcId="{B229E6A3-8CF5-401B-81DF-646D5D9F442D}" destId="{B4B89B40-3D21-4003-BE78-4E3955812B58}" srcOrd="0" destOrd="0" presId="urn:microsoft.com/office/officeart/2005/8/layout/orgChart1"/>
    <dgm:cxn modelId="{34A294CF-431E-475F-B272-EB416CEC27D9}" type="presParOf" srcId="{B4B89B40-3D21-4003-BE78-4E3955812B58}" destId="{FFFBA07E-48CE-48E1-A5CF-32E1C2705644}" srcOrd="0" destOrd="0" presId="urn:microsoft.com/office/officeart/2005/8/layout/orgChart1"/>
    <dgm:cxn modelId="{CD6BA183-0ABB-4699-94B2-F7838D4AE74E}" type="presParOf" srcId="{B4B89B40-3D21-4003-BE78-4E3955812B58}" destId="{2D1C2E14-2E0D-4867-B7B4-F3EC7BD531C0}" srcOrd="1" destOrd="0" presId="urn:microsoft.com/office/officeart/2005/8/layout/orgChart1"/>
    <dgm:cxn modelId="{F0DF08A2-9637-48D3-A5C9-B8DEA1F3AF6B}" type="presParOf" srcId="{B229E6A3-8CF5-401B-81DF-646D5D9F442D}" destId="{6E926E96-DEB2-4E1D-B575-86AA5A7BF76E}" srcOrd="1" destOrd="0" presId="urn:microsoft.com/office/officeart/2005/8/layout/orgChart1"/>
    <dgm:cxn modelId="{75CD45A6-A393-4B6B-A537-9843A9F5F8B1}" type="presParOf" srcId="{6E926E96-DEB2-4E1D-B575-86AA5A7BF76E}" destId="{0A935A3E-B1EF-4891-8AF8-CEAC42B43305}" srcOrd="0" destOrd="0" presId="urn:microsoft.com/office/officeart/2005/8/layout/orgChart1"/>
    <dgm:cxn modelId="{E4F80F55-7D3A-4A89-9DAD-F6629CCD4DB8}" type="presParOf" srcId="{6E926E96-DEB2-4E1D-B575-86AA5A7BF76E}" destId="{48811B83-28A0-4327-9D83-893F6D5F26C9}" srcOrd="1" destOrd="0" presId="urn:microsoft.com/office/officeart/2005/8/layout/orgChart1"/>
    <dgm:cxn modelId="{613139C0-655C-4ADA-9282-632EC31A429B}" type="presParOf" srcId="{48811B83-28A0-4327-9D83-893F6D5F26C9}" destId="{8C2DBB9E-CA73-4086-9D92-700EEB1A9A9D}" srcOrd="0" destOrd="0" presId="urn:microsoft.com/office/officeart/2005/8/layout/orgChart1"/>
    <dgm:cxn modelId="{CAE1776B-CBDC-4A2E-B71C-091D59508593}" type="presParOf" srcId="{8C2DBB9E-CA73-4086-9D92-700EEB1A9A9D}" destId="{E709FA91-E1D1-4B95-B25A-305C3C02F1BA}" srcOrd="0" destOrd="0" presId="urn:microsoft.com/office/officeart/2005/8/layout/orgChart1"/>
    <dgm:cxn modelId="{76F2F8A6-5AD7-493D-A398-799F16687B4C}" type="presParOf" srcId="{8C2DBB9E-CA73-4086-9D92-700EEB1A9A9D}" destId="{FBC56109-457D-42B1-9BFE-A0DBC44B560F}" srcOrd="1" destOrd="0" presId="urn:microsoft.com/office/officeart/2005/8/layout/orgChart1"/>
    <dgm:cxn modelId="{AECBB4EE-209B-4773-B871-904232333052}" type="presParOf" srcId="{48811B83-28A0-4327-9D83-893F6D5F26C9}" destId="{2456C0C3-FAA3-4D88-B79B-F908F432E7BE}" srcOrd="1" destOrd="0" presId="urn:microsoft.com/office/officeart/2005/8/layout/orgChart1"/>
    <dgm:cxn modelId="{B756B3D5-1F21-4865-A024-10A68EDCEB41}" type="presParOf" srcId="{48811B83-28A0-4327-9D83-893F6D5F26C9}" destId="{4B0AC042-85DD-49A5-AE25-0D2EAB09878E}" srcOrd="2" destOrd="0" presId="urn:microsoft.com/office/officeart/2005/8/layout/orgChart1"/>
    <dgm:cxn modelId="{24AA2418-1F21-435A-B5D4-62863CEA1627}" type="presParOf" srcId="{6E926E96-DEB2-4E1D-B575-86AA5A7BF76E}" destId="{8BD424E5-0A02-4785-AD84-33C9284C84D0}" srcOrd="2" destOrd="0" presId="urn:microsoft.com/office/officeart/2005/8/layout/orgChart1"/>
    <dgm:cxn modelId="{CED12AF5-82A0-43F6-B244-ECE1ADDBEEE5}" type="presParOf" srcId="{6E926E96-DEB2-4E1D-B575-86AA5A7BF76E}" destId="{3FD38602-AE26-4CA5-8453-DAEB3D5C679D}" srcOrd="3" destOrd="0" presId="urn:microsoft.com/office/officeart/2005/8/layout/orgChart1"/>
    <dgm:cxn modelId="{FA415538-06F9-460B-B123-2E97582596C9}" type="presParOf" srcId="{3FD38602-AE26-4CA5-8453-DAEB3D5C679D}" destId="{9138672C-B5CA-40E1-8C81-0F4AB17F2356}" srcOrd="0" destOrd="0" presId="urn:microsoft.com/office/officeart/2005/8/layout/orgChart1"/>
    <dgm:cxn modelId="{D904199C-23F6-4990-A636-F759EA8869ED}" type="presParOf" srcId="{9138672C-B5CA-40E1-8C81-0F4AB17F2356}" destId="{AF573AEA-015E-4ADC-945D-1A5B5F6B7A44}" srcOrd="0" destOrd="0" presId="urn:microsoft.com/office/officeart/2005/8/layout/orgChart1"/>
    <dgm:cxn modelId="{B2573728-EC50-4A47-B233-AE3C41DF8103}" type="presParOf" srcId="{9138672C-B5CA-40E1-8C81-0F4AB17F2356}" destId="{D1C992F0-CB8E-4B04-A3E3-FFEC2F50338E}" srcOrd="1" destOrd="0" presId="urn:microsoft.com/office/officeart/2005/8/layout/orgChart1"/>
    <dgm:cxn modelId="{B6DD1CE7-EBE4-41FA-AD80-843A1BEAC828}" type="presParOf" srcId="{3FD38602-AE26-4CA5-8453-DAEB3D5C679D}" destId="{9A9E7AA3-8D3E-4A76-A0E2-DE2A5B9BEF48}" srcOrd="1" destOrd="0" presId="urn:microsoft.com/office/officeart/2005/8/layout/orgChart1"/>
    <dgm:cxn modelId="{713E8823-23A4-44B2-A3A7-EC297CE6533E}" type="presParOf" srcId="{3FD38602-AE26-4CA5-8453-DAEB3D5C679D}" destId="{59EEF98E-BE88-44DA-A34D-2C98C12C2081}" srcOrd="2" destOrd="0" presId="urn:microsoft.com/office/officeart/2005/8/layout/orgChart1"/>
    <dgm:cxn modelId="{E3D31887-052D-43AB-BB01-1857034CE4D7}" type="presParOf" srcId="{6E926E96-DEB2-4E1D-B575-86AA5A7BF76E}" destId="{737C8F16-B0FF-40DA-A183-223336512A00}" srcOrd="4" destOrd="0" presId="urn:microsoft.com/office/officeart/2005/8/layout/orgChart1"/>
    <dgm:cxn modelId="{C67A3A3F-7A12-4125-835F-6CB429DC7A63}" type="presParOf" srcId="{6E926E96-DEB2-4E1D-B575-86AA5A7BF76E}" destId="{14977FCA-9AFF-48DD-BDA0-24331225EA6A}" srcOrd="5" destOrd="0" presId="urn:microsoft.com/office/officeart/2005/8/layout/orgChart1"/>
    <dgm:cxn modelId="{A81CF032-B6BE-47AE-8E7C-6FF99B1C58EB}" type="presParOf" srcId="{14977FCA-9AFF-48DD-BDA0-24331225EA6A}" destId="{4EAF7D8C-5D85-4DE6-90BD-243856E51B38}" srcOrd="0" destOrd="0" presId="urn:microsoft.com/office/officeart/2005/8/layout/orgChart1"/>
    <dgm:cxn modelId="{0910C8A3-B3B6-4C58-8C75-15F196204BAA}" type="presParOf" srcId="{4EAF7D8C-5D85-4DE6-90BD-243856E51B38}" destId="{63B0B757-E180-4371-9739-D69CB08B9875}" srcOrd="0" destOrd="0" presId="urn:microsoft.com/office/officeart/2005/8/layout/orgChart1"/>
    <dgm:cxn modelId="{FD34A6AC-3921-4FB7-97A5-20DF430BA1A5}" type="presParOf" srcId="{4EAF7D8C-5D85-4DE6-90BD-243856E51B38}" destId="{1A952D43-F3EF-47B9-9FBC-FD2EEF822EED}" srcOrd="1" destOrd="0" presId="urn:microsoft.com/office/officeart/2005/8/layout/orgChart1"/>
    <dgm:cxn modelId="{854CCB8D-776B-4279-AD17-B13BD8EA4A13}" type="presParOf" srcId="{14977FCA-9AFF-48DD-BDA0-24331225EA6A}" destId="{A39C8A68-6A84-4AB3-998B-2D1946957FA2}" srcOrd="1" destOrd="0" presId="urn:microsoft.com/office/officeart/2005/8/layout/orgChart1"/>
    <dgm:cxn modelId="{1D8F2721-CA04-4CDE-8D61-F5EAED395FAF}" type="presParOf" srcId="{14977FCA-9AFF-48DD-BDA0-24331225EA6A}" destId="{0AF81F7D-AA9B-47B2-9F88-8AB1A045BD07}" srcOrd="2" destOrd="0" presId="urn:microsoft.com/office/officeart/2005/8/layout/orgChart1"/>
    <dgm:cxn modelId="{F9407BE8-E8D4-4997-AAF9-22E86A8F57BF}" type="presParOf" srcId="{6E926E96-DEB2-4E1D-B575-86AA5A7BF76E}" destId="{2805BBA1-3E2B-447B-8A50-01FDD9CC4B2D}" srcOrd="6" destOrd="0" presId="urn:microsoft.com/office/officeart/2005/8/layout/orgChart1"/>
    <dgm:cxn modelId="{659272E7-1D98-41DB-8635-CC7FA98F63B7}" type="presParOf" srcId="{6E926E96-DEB2-4E1D-B575-86AA5A7BF76E}" destId="{A430D58C-38EA-4ADD-B354-83AE83F989EB}" srcOrd="7" destOrd="0" presId="urn:microsoft.com/office/officeart/2005/8/layout/orgChart1"/>
    <dgm:cxn modelId="{9F1A79FF-CC98-445C-83B3-3B472BEBB60D}" type="presParOf" srcId="{A430D58C-38EA-4ADD-B354-83AE83F989EB}" destId="{0BD8F4E5-AF2C-4BC8-AE28-4AC9499FEA5E}" srcOrd="0" destOrd="0" presId="urn:microsoft.com/office/officeart/2005/8/layout/orgChart1"/>
    <dgm:cxn modelId="{84AB1CEE-BD79-445A-AAA4-5CF5E05C3D6D}" type="presParOf" srcId="{0BD8F4E5-AF2C-4BC8-AE28-4AC9499FEA5E}" destId="{C9591829-0F46-473E-BD75-EA1D7ECDA3FE}" srcOrd="0" destOrd="0" presId="urn:microsoft.com/office/officeart/2005/8/layout/orgChart1"/>
    <dgm:cxn modelId="{C58380AB-9B40-4951-9A67-0458536D60D9}" type="presParOf" srcId="{0BD8F4E5-AF2C-4BC8-AE28-4AC9499FEA5E}" destId="{4FAA7450-2318-4047-83C9-1FC88B82E680}" srcOrd="1" destOrd="0" presId="urn:microsoft.com/office/officeart/2005/8/layout/orgChart1"/>
    <dgm:cxn modelId="{2B6A0373-9061-42B4-A2FC-25EE8E60098A}" type="presParOf" srcId="{A430D58C-38EA-4ADD-B354-83AE83F989EB}" destId="{FDA999C6-8C0A-41F8-BCDA-A5A4D4A6C09F}" srcOrd="1" destOrd="0" presId="urn:microsoft.com/office/officeart/2005/8/layout/orgChart1"/>
    <dgm:cxn modelId="{A7537F25-F63D-42D8-8D04-3ABC02D61EA3}" type="presParOf" srcId="{FDA999C6-8C0A-41F8-BCDA-A5A4D4A6C09F}" destId="{582B79F5-902E-4C9D-8061-028430DFA968}" srcOrd="0" destOrd="0" presId="urn:microsoft.com/office/officeart/2005/8/layout/orgChart1"/>
    <dgm:cxn modelId="{5EA370C7-75BC-4AEF-B803-4C45052F5D58}" type="presParOf" srcId="{FDA999C6-8C0A-41F8-BCDA-A5A4D4A6C09F}" destId="{774CB0C4-2A3B-4A77-8350-90DCBBAEFD0C}" srcOrd="1" destOrd="0" presId="urn:microsoft.com/office/officeart/2005/8/layout/orgChart1"/>
    <dgm:cxn modelId="{ACAA1A05-F449-4C95-A5B2-A499E10028F0}" type="presParOf" srcId="{774CB0C4-2A3B-4A77-8350-90DCBBAEFD0C}" destId="{8EEACDB7-1888-4573-91D5-F8496589A06F}" srcOrd="0" destOrd="0" presId="urn:microsoft.com/office/officeart/2005/8/layout/orgChart1"/>
    <dgm:cxn modelId="{088A45D3-BA5D-46C7-84DA-3D68659402B4}" type="presParOf" srcId="{8EEACDB7-1888-4573-91D5-F8496589A06F}" destId="{93B5E8AD-C231-48DD-ADEA-17530501DA06}" srcOrd="0" destOrd="0" presId="urn:microsoft.com/office/officeart/2005/8/layout/orgChart1"/>
    <dgm:cxn modelId="{20A6209A-1DDF-4B9F-9CA7-344A6CF86DFD}" type="presParOf" srcId="{8EEACDB7-1888-4573-91D5-F8496589A06F}" destId="{D8157693-1F75-463A-B344-60CF6C481A9C}" srcOrd="1" destOrd="0" presId="urn:microsoft.com/office/officeart/2005/8/layout/orgChart1"/>
    <dgm:cxn modelId="{BBBEA81A-1C61-4E6B-B880-8665AEFCB4EB}" type="presParOf" srcId="{774CB0C4-2A3B-4A77-8350-90DCBBAEFD0C}" destId="{73C83E57-67EC-4A8C-B592-C3918A91E434}" srcOrd="1" destOrd="0" presId="urn:microsoft.com/office/officeart/2005/8/layout/orgChart1"/>
    <dgm:cxn modelId="{03795795-D0E9-40F8-A54F-068742442726}" type="presParOf" srcId="{774CB0C4-2A3B-4A77-8350-90DCBBAEFD0C}" destId="{8D24A061-0172-4837-A1DB-D8679584D22A}" srcOrd="2" destOrd="0" presId="urn:microsoft.com/office/officeart/2005/8/layout/orgChart1"/>
    <dgm:cxn modelId="{D8311DA5-9FF8-4BF5-8603-F1ECCF03D47A}" type="presParOf" srcId="{FDA999C6-8C0A-41F8-BCDA-A5A4D4A6C09F}" destId="{E036D977-63C4-4655-A713-03E35B3E7E69}" srcOrd="2" destOrd="0" presId="urn:microsoft.com/office/officeart/2005/8/layout/orgChart1"/>
    <dgm:cxn modelId="{B89375C2-2B9E-4B4E-B7AF-45B9E3EB2659}" type="presParOf" srcId="{FDA999C6-8C0A-41F8-BCDA-A5A4D4A6C09F}" destId="{2B607436-D268-45BC-8AAA-225F73B59488}" srcOrd="3" destOrd="0" presId="urn:microsoft.com/office/officeart/2005/8/layout/orgChart1"/>
    <dgm:cxn modelId="{8D2060A8-0DEA-4242-93B7-ADAECC2BE6CA}" type="presParOf" srcId="{2B607436-D268-45BC-8AAA-225F73B59488}" destId="{F7D98CEA-0380-45C4-A194-C79AAD8C55BC}" srcOrd="0" destOrd="0" presId="urn:microsoft.com/office/officeart/2005/8/layout/orgChart1"/>
    <dgm:cxn modelId="{66F8A8B3-FB26-4844-9140-4384ED0329F3}" type="presParOf" srcId="{F7D98CEA-0380-45C4-A194-C79AAD8C55BC}" destId="{E234C098-E2C4-45FF-86B6-FD5D41B63372}" srcOrd="0" destOrd="0" presId="urn:microsoft.com/office/officeart/2005/8/layout/orgChart1"/>
    <dgm:cxn modelId="{27FCB959-9DF5-4212-ACE6-F29D7DB44C43}" type="presParOf" srcId="{F7D98CEA-0380-45C4-A194-C79AAD8C55BC}" destId="{0162CF23-5F01-4322-88C9-88D2296FAE46}" srcOrd="1" destOrd="0" presId="urn:microsoft.com/office/officeart/2005/8/layout/orgChart1"/>
    <dgm:cxn modelId="{6FA34907-DF0B-4A45-A759-4DDA44C64E1E}" type="presParOf" srcId="{2B607436-D268-45BC-8AAA-225F73B59488}" destId="{C8996B79-C1BC-4457-8F62-2FB8E89C4F21}" srcOrd="1" destOrd="0" presId="urn:microsoft.com/office/officeart/2005/8/layout/orgChart1"/>
    <dgm:cxn modelId="{4AEACBF0-82CC-48C3-814F-631A2A9988A6}" type="presParOf" srcId="{2B607436-D268-45BC-8AAA-225F73B59488}" destId="{695FECCF-47FC-4A87-9240-8EB4A9933CCF}" srcOrd="2" destOrd="0" presId="urn:microsoft.com/office/officeart/2005/8/layout/orgChart1"/>
    <dgm:cxn modelId="{05106F3C-61CA-4F3F-9780-5747AD7DB5F5}" type="presParOf" srcId="{A430D58C-38EA-4ADD-B354-83AE83F989EB}" destId="{2E12D03C-D9B7-4976-BA03-D1677C35070B}" srcOrd="2" destOrd="0" presId="urn:microsoft.com/office/officeart/2005/8/layout/orgChart1"/>
    <dgm:cxn modelId="{37A9E397-9E4D-4890-9253-F68AB3A1769D}" type="presParOf" srcId="{B229E6A3-8CF5-401B-81DF-646D5D9F442D}" destId="{C749F94B-A8AD-40C3-8A9D-1252EAC0B85F}" srcOrd="2" destOrd="0" presId="urn:microsoft.com/office/officeart/2005/8/layout/orgChart1"/>
    <dgm:cxn modelId="{B27E242C-FA9F-45E9-9502-E7F23963B096}" type="presParOf" srcId="{25424222-BDBA-4599-93FD-557685069F21}" destId="{60CD0217-4617-430F-B098-F76A8B74A8AF}" srcOrd="2" destOrd="0" presId="urn:microsoft.com/office/officeart/2005/8/layout/orgChart1"/>
    <dgm:cxn modelId="{16B9A790-75D1-4891-8BC8-1C2BCCDD9E6D}" type="presParOf" srcId="{6DDE9BE2-C98B-42AB-8ADE-B1413CCFF96D}" destId="{3C61DC20-66BA-42AB-AD3A-AA7BFB528460}" srcOrd="2" destOrd="0" presId="urn:microsoft.com/office/officeart/2005/8/layout/orgChart1"/>
    <dgm:cxn modelId="{7FA7734D-C258-4CCC-8B18-29ABBB048D47}" type="presParOf" srcId="{FB48C0FE-5709-40C1-8A92-6177BB6E74F4}" destId="{7185AB31-4EB3-4774-926F-C14EA8F06FC7}" srcOrd="4" destOrd="0" presId="urn:microsoft.com/office/officeart/2005/8/layout/orgChart1"/>
    <dgm:cxn modelId="{2AFE8951-8F0C-48BD-8BE3-A7F11D9EE7DB}" type="presParOf" srcId="{FB48C0FE-5709-40C1-8A92-6177BB6E74F4}" destId="{396C8D89-842F-44EE-8F45-9ECD23FE9017}" srcOrd="5" destOrd="0" presId="urn:microsoft.com/office/officeart/2005/8/layout/orgChart1"/>
    <dgm:cxn modelId="{F9FB0D52-1349-40CE-8CD6-B0EC42A30A13}" type="presParOf" srcId="{396C8D89-842F-44EE-8F45-9ECD23FE9017}" destId="{252263FC-806D-430F-BE16-8FFE6E75B438}" srcOrd="0" destOrd="0" presId="urn:microsoft.com/office/officeart/2005/8/layout/orgChart1"/>
    <dgm:cxn modelId="{C85EFBCD-D272-4E85-AB21-84C36DCFECBE}" type="presParOf" srcId="{252263FC-806D-430F-BE16-8FFE6E75B438}" destId="{B482E2E6-BC82-455D-9346-2708A2AF3821}" srcOrd="0" destOrd="0" presId="urn:microsoft.com/office/officeart/2005/8/layout/orgChart1"/>
    <dgm:cxn modelId="{07881823-34D1-4828-B705-43D82D5AD06A}" type="presParOf" srcId="{252263FC-806D-430F-BE16-8FFE6E75B438}" destId="{647E1ADC-6700-4525-8D42-2F2B822C343A}" srcOrd="1" destOrd="0" presId="urn:microsoft.com/office/officeart/2005/8/layout/orgChart1"/>
    <dgm:cxn modelId="{C6E1952F-A23C-4048-956B-0C64846AA291}" type="presParOf" srcId="{396C8D89-842F-44EE-8F45-9ECD23FE9017}" destId="{3F2AEF38-4849-4563-A0F4-DA4302FA5F70}" srcOrd="1" destOrd="0" presId="urn:microsoft.com/office/officeart/2005/8/layout/orgChart1"/>
    <dgm:cxn modelId="{0C537CDC-467B-47B6-99E5-4306F3E0FD69}" type="presParOf" srcId="{3F2AEF38-4849-4563-A0F4-DA4302FA5F70}" destId="{F8E71FBF-2393-4822-824E-0B254240810B}" srcOrd="0" destOrd="0" presId="urn:microsoft.com/office/officeart/2005/8/layout/orgChart1"/>
    <dgm:cxn modelId="{362BAB5E-5D86-4512-B764-DC3A7470D3E7}" type="presParOf" srcId="{3F2AEF38-4849-4563-A0F4-DA4302FA5F70}" destId="{6E1E6A15-9FC1-4C99-B16F-DD9975DD55B9}" srcOrd="1" destOrd="0" presId="urn:microsoft.com/office/officeart/2005/8/layout/orgChart1"/>
    <dgm:cxn modelId="{FC8882D0-0157-4405-A56B-C40CA84704F9}" type="presParOf" srcId="{6E1E6A15-9FC1-4C99-B16F-DD9975DD55B9}" destId="{EFF13A45-1AF7-4C59-9D4E-20BCA657E188}" srcOrd="0" destOrd="0" presId="urn:microsoft.com/office/officeart/2005/8/layout/orgChart1"/>
    <dgm:cxn modelId="{3F20DD85-E743-43D7-9EB0-D8ECCB2A5E05}" type="presParOf" srcId="{EFF13A45-1AF7-4C59-9D4E-20BCA657E188}" destId="{8BC605DA-88AA-42D1-BFBF-EA781D3C7E5A}" srcOrd="0" destOrd="0" presId="urn:microsoft.com/office/officeart/2005/8/layout/orgChart1"/>
    <dgm:cxn modelId="{7DA6C3C0-3AEA-40E2-94F2-0C9DB262AD3A}" type="presParOf" srcId="{EFF13A45-1AF7-4C59-9D4E-20BCA657E188}" destId="{2237B5F8-C61C-4E31-8546-E8E28DBC5192}" srcOrd="1" destOrd="0" presId="urn:microsoft.com/office/officeart/2005/8/layout/orgChart1"/>
    <dgm:cxn modelId="{30CA1812-8B1C-4F5D-A98E-2AF00D564FF0}" type="presParOf" srcId="{6E1E6A15-9FC1-4C99-B16F-DD9975DD55B9}" destId="{C0D35FA0-77B2-4155-A297-D79CD649DA22}" srcOrd="1" destOrd="0" presId="urn:microsoft.com/office/officeart/2005/8/layout/orgChart1"/>
    <dgm:cxn modelId="{C9AB1676-B589-41BF-BD29-D175CEF30AFC}" type="presParOf" srcId="{C0D35FA0-77B2-4155-A297-D79CD649DA22}" destId="{187C4E2C-640B-4B02-8EFA-8DCCF6EB9B53}" srcOrd="0" destOrd="0" presId="urn:microsoft.com/office/officeart/2005/8/layout/orgChart1"/>
    <dgm:cxn modelId="{BED4781E-C036-4BE3-9989-421BA922D154}" type="presParOf" srcId="{C0D35FA0-77B2-4155-A297-D79CD649DA22}" destId="{70B9DC92-53BD-4745-92E0-398A7656FA5B}" srcOrd="1" destOrd="0" presId="urn:microsoft.com/office/officeart/2005/8/layout/orgChart1"/>
    <dgm:cxn modelId="{3AFD3674-E115-4AC5-91D3-E9204B3AE3A9}" type="presParOf" srcId="{70B9DC92-53BD-4745-92E0-398A7656FA5B}" destId="{387112CB-DB08-4B1C-BD37-D8D5716A77A9}" srcOrd="0" destOrd="0" presId="urn:microsoft.com/office/officeart/2005/8/layout/orgChart1"/>
    <dgm:cxn modelId="{BFF2AB1F-0F97-4404-A734-62E73D70D3FE}" type="presParOf" srcId="{387112CB-DB08-4B1C-BD37-D8D5716A77A9}" destId="{A81D8479-F8FC-4CF5-B826-159E8428EF6B}" srcOrd="0" destOrd="0" presId="urn:microsoft.com/office/officeart/2005/8/layout/orgChart1"/>
    <dgm:cxn modelId="{F53B0612-D9F2-46F1-AB5F-16B0B0FE230A}" type="presParOf" srcId="{387112CB-DB08-4B1C-BD37-D8D5716A77A9}" destId="{CC701CC3-AD2E-467B-84B4-EAC2D67B8FC3}" srcOrd="1" destOrd="0" presId="urn:microsoft.com/office/officeart/2005/8/layout/orgChart1"/>
    <dgm:cxn modelId="{B35EE80F-CE11-4FBE-A9A6-20A6E9C26938}" type="presParOf" srcId="{70B9DC92-53BD-4745-92E0-398A7656FA5B}" destId="{94643AEA-04BE-46B8-8EC1-ADA467AC5786}" srcOrd="1" destOrd="0" presId="urn:microsoft.com/office/officeart/2005/8/layout/orgChart1"/>
    <dgm:cxn modelId="{3EBAA39B-6458-4F23-8B5B-571C3AE360D9}" type="presParOf" srcId="{94643AEA-04BE-46B8-8EC1-ADA467AC5786}" destId="{2389CB09-2A36-4260-8D27-4730E0A2C92D}" srcOrd="0" destOrd="0" presId="urn:microsoft.com/office/officeart/2005/8/layout/orgChart1"/>
    <dgm:cxn modelId="{95E58CDD-A09B-4048-BBE4-E548BCAF157D}" type="presParOf" srcId="{94643AEA-04BE-46B8-8EC1-ADA467AC5786}" destId="{630E6E7C-D090-4C64-B872-74A6BD9D3771}" srcOrd="1" destOrd="0" presId="urn:microsoft.com/office/officeart/2005/8/layout/orgChart1"/>
    <dgm:cxn modelId="{0B263E12-36D7-4BE8-8B46-B41A7D4514C4}" type="presParOf" srcId="{630E6E7C-D090-4C64-B872-74A6BD9D3771}" destId="{0BF7DED1-AD44-4C75-BABB-E5C4059D3DCD}" srcOrd="0" destOrd="0" presId="urn:microsoft.com/office/officeart/2005/8/layout/orgChart1"/>
    <dgm:cxn modelId="{3632E36B-361A-4012-913A-16673ED73171}" type="presParOf" srcId="{0BF7DED1-AD44-4C75-BABB-E5C4059D3DCD}" destId="{C0050A83-0688-4C58-9009-392BA23E5F68}" srcOrd="0" destOrd="0" presId="urn:microsoft.com/office/officeart/2005/8/layout/orgChart1"/>
    <dgm:cxn modelId="{D036D9ED-A3AB-40C3-A7F0-619E3D7B060F}" type="presParOf" srcId="{0BF7DED1-AD44-4C75-BABB-E5C4059D3DCD}" destId="{BF7DA341-AB9F-4E16-9DFA-EB5E793D7B52}" srcOrd="1" destOrd="0" presId="urn:microsoft.com/office/officeart/2005/8/layout/orgChart1"/>
    <dgm:cxn modelId="{78FA77BC-B7A2-4A01-9262-DC8FBC8603BD}" type="presParOf" srcId="{630E6E7C-D090-4C64-B872-74A6BD9D3771}" destId="{44387C3C-9604-41EF-B40D-C4F67CC3EE8D}" srcOrd="1" destOrd="0" presId="urn:microsoft.com/office/officeart/2005/8/layout/orgChart1"/>
    <dgm:cxn modelId="{E7A85E19-A65B-414A-8CB6-AEB0095ACA90}" type="presParOf" srcId="{630E6E7C-D090-4C64-B872-74A6BD9D3771}" destId="{297FD18F-E39F-4BEE-816C-AFB5356FE74B}" srcOrd="2" destOrd="0" presId="urn:microsoft.com/office/officeart/2005/8/layout/orgChart1"/>
    <dgm:cxn modelId="{193B6C2B-F35D-4FBC-AB45-2CE0B26B3222}" type="presParOf" srcId="{94643AEA-04BE-46B8-8EC1-ADA467AC5786}" destId="{3E5B93B0-3B28-4F2B-94A0-4ABDA80C19BC}" srcOrd="2" destOrd="0" presId="urn:microsoft.com/office/officeart/2005/8/layout/orgChart1"/>
    <dgm:cxn modelId="{14C6F84B-B143-4A03-98D5-628CE78350E3}" type="presParOf" srcId="{94643AEA-04BE-46B8-8EC1-ADA467AC5786}" destId="{7D4E95B7-6C88-4266-9553-03728DE11FFE}" srcOrd="3" destOrd="0" presId="urn:microsoft.com/office/officeart/2005/8/layout/orgChart1"/>
    <dgm:cxn modelId="{2049D523-34DF-459C-9555-8542B8052A7F}" type="presParOf" srcId="{7D4E95B7-6C88-4266-9553-03728DE11FFE}" destId="{55C6BE63-8F2B-478D-978A-86ABA24761AE}" srcOrd="0" destOrd="0" presId="urn:microsoft.com/office/officeart/2005/8/layout/orgChart1"/>
    <dgm:cxn modelId="{BAD82D3F-554B-41A5-8ED1-04FDB4395C28}" type="presParOf" srcId="{55C6BE63-8F2B-478D-978A-86ABA24761AE}" destId="{FF9F24EE-3948-47A1-80DD-CA0789CE7E96}" srcOrd="0" destOrd="0" presId="urn:microsoft.com/office/officeart/2005/8/layout/orgChart1"/>
    <dgm:cxn modelId="{1BB5CD8A-370F-4F61-8D6D-4E6DB228696F}" type="presParOf" srcId="{55C6BE63-8F2B-478D-978A-86ABA24761AE}" destId="{CFE584F5-80A2-43DA-AEC3-C1CC3920E2D4}" srcOrd="1" destOrd="0" presId="urn:microsoft.com/office/officeart/2005/8/layout/orgChart1"/>
    <dgm:cxn modelId="{CDE20280-9DFE-4B88-867C-B9966084AB12}" type="presParOf" srcId="{7D4E95B7-6C88-4266-9553-03728DE11FFE}" destId="{2B7E6A3B-DFC4-4393-AE3A-7966C41F39D1}" srcOrd="1" destOrd="0" presId="urn:microsoft.com/office/officeart/2005/8/layout/orgChart1"/>
    <dgm:cxn modelId="{AC4EA4E6-55AE-48B4-8C13-8E8B35ABF65D}" type="presParOf" srcId="{7D4E95B7-6C88-4266-9553-03728DE11FFE}" destId="{4FE3F1AD-782E-401B-919E-EC8E2815E1BA}" srcOrd="2" destOrd="0" presId="urn:microsoft.com/office/officeart/2005/8/layout/orgChart1"/>
    <dgm:cxn modelId="{14E1EC09-7E1A-492F-80A0-EF982FF63028}" type="presParOf" srcId="{70B9DC92-53BD-4745-92E0-398A7656FA5B}" destId="{E5C10842-2DA8-43F2-BA1D-EBC79573E4F9}" srcOrd="2" destOrd="0" presId="urn:microsoft.com/office/officeart/2005/8/layout/orgChart1"/>
    <dgm:cxn modelId="{BDB69C5F-E519-4C67-A6B3-C404498E1718}" type="presParOf" srcId="{6E1E6A15-9FC1-4C99-B16F-DD9975DD55B9}" destId="{1C1C6FFF-D96F-4886-B49C-67BF44FD93EC}" srcOrd="2" destOrd="0" presId="urn:microsoft.com/office/officeart/2005/8/layout/orgChart1"/>
    <dgm:cxn modelId="{9197E649-7D1D-48FF-85B0-F4D3A5621064}" type="presParOf" srcId="{396C8D89-842F-44EE-8F45-9ECD23FE9017}" destId="{8D1CF191-006B-4B28-80CF-6595F899EEE5}" srcOrd="2" destOrd="0" presId="urn:microsoft.com/office/officeart/2005/8/layout/orgChart1"/>
    <dgm:cxn modelId="{A0389275-745C-4E81-9DA7-4CA2D19F46E2}" type="presParOf" srcId="{C2DB5A33-C2FD-48F6-BB9F-10DBCC1250AA}" destId="{A54B2343-23EC-458E-B2EB-F3784BAA53D7}" srcOrd="2" destOrd="0" presId="urn:microsoft.com/office/officeart/2005/8/layout/orgChart1"/>
    <dgm:cxn modelId="{D38FABA4-2BA2-4F36-A4A7-7EE1C9BBB967}" type="presParOf" srcId="{53BAD5B4-8C9A-4188-8EA5-7B4720CC7F6E}" destId="{9CDAC373-76BE-47A8-8AB6-5F615629C5DA}" srcOrd="2" destOrd="0" presId="urn:microsoft.com/office/officeart/2005/8/layout/orgChart1"/>
    <dgm:cxn modelId="{1B53280C-DB7C-467E-8E72-96E66FF6C987}" type="presParOf" srcId="{53BAD5B4-8C9A-4188-8EA5-7B4720CC7F6E}" destId="{A224F959-38EF-4388-A437-E308C99464D5}" srcOrd="3" destOrd="0" presId="urn:microsoft.com/office/officeart/2005/8/layout/orgChart1"/>
    <dgm:cxn modelId="{4785DE2A-63BF-4EF9-B705-13C57861EA86}" type="presParOf" srcId="{A224F959-38EF-4388-A437-E308C99464D5}" destId="{223EABCF-0A4D-46F2-9E0C-FE3053A7409C}" srcOrd="0" destOrd="0" presId="urn:microsoft.com/office/officeart/2005/8/layout/orgChart1"/>
    <dgm:cxn modelId="{35EE5FC0-7659-4B4D-A4DF-4B8BC6ECF9BD}" type="presParOf" srcId="{223EABCF-0A4D-46F2-9E0C-FE3053A7409C}" destId="{92AA0D11-DFB8-40D7-98B1-1C8877627FB5}" srcOrd="0" destOrd="0" presId="urn:microsoft.com/office/officeart/2005/8/layout/orgChart1"/>
    <dgm:cxn modelId="{E14425B8-3A09-4643-BCEC-4B805C68770B}" type="presParOf" srcId="{223EABCF-0A4D-46F2-9E0C-FE3053A7409C}" destId="{61EF2864-C05E-4152-8BE6-12461981AAF3}" srcOrd="1" destOrd="0" presId="urn:microsoft.com/office/officeart/2005/8/layout/orgChart1"/>
    <dgm:cxn modelId="{D8E4AFEC-6A59-4F3B-AB52-DBE589257B1E}" type="presParOf" srcId="{A224F959-38EF-4388-A437-E308C99464D5}" destId="{CA58617E-E7BB-4532-95C2-CB41DBE2F7D7}" srcOrd="1" destOrd="0" presId="urn:microsoft.com/office/officeart/2005/8/layout/orgChart1"/>
    <dgm:cxn modelId="{E7EE4B44-F109-4C3C-9E65-F59F14549A89}" type="presParOf" srcId="{CA58617E-E7BB-4532-95C2-CB41DBE2F7D7}" destId="{2C01A961-DF59-43AD-9F5C-10A8AF5F191A}" srcOrd="0" destOrd="0" presId="urn:microsoft.com/office/officeart/2005/8/layout/orgChart1"/>
    <dgm:cxn modelId="{1DCC9E11-8E2F-4A33-9985-615C6D8FA23E}" type="presParOf" srcId="{CA58617E-E7BB-4532-95C2-CB41DBE2F7D7}" destId="{DF58D97D-CE9D-4509-A31B-A4F670F7995C}" srcOrd="1" destOrd="0" presId="urn:microsoft.com/office/officeart/2005/8/layout/orgChart1"/>
    <dgm:cxn modelId="{D8674BBB-3704-4D1A-812D-923A77620357}" type="presParOf" srcId="{DF58D97D-CE9D-4509-A31B-A4F670F7995C}" destId="{2BFD1583-33BA-44CE-9F88-2365AC644DC2}" srcOrd="0" destOrd="0" presId="urn:microsoft.com/office/officeart/2005/8/layout/orgChart1"/>
    <dgm:cxn modelId="{8A37293D-62EE-4C55-8BBA-96D9736FB39D}" type="presParOf" srcId="{2BFD1583-33BA-44CE-9F88-2365AC644DC2}" destId="{46F02059-D64C-41DE-8AE9-CA0CDA2637E0}" srcOrd="0" destOrd="0" presId="urn:microsoft.com/office/officeart/2005/8/layout/orgChart1"/>
    <dgm:cxn modelId="{9A6D56D0-E645-4DF5-AD57-D1467E67837B}" type="presParOf" srcId="{2BFD1583-33BA-44CE-9F88-2365AC644DC2}" destId="{412361DC-F84A-4A88-A556-E850A6B9D36F}" srcOrd="1" destOrd="0" presId="urn:microsoft.com/office/officeart/2005/8/layout/orgChart1"/>
    <dgm:cxn modelId="{4B078DE4-4353-46C5-B1B1-01347093A3DB}" type="presParOf" srcId="{DF58D97D-CE9D-4509-A31B-A4F670F7995C}" destId="{E4482D92-50E1-4B13-841A-207754D2412F}" srcOrd="1" destOrd="0" presId="urn:microsoft.com/office/officeart/2005/8/layout/orgChart1"/>
    <dgm:cxn modelId="{D3ED6FA6-E59C-437A-831F-8794DBCFE377}" type="presParOf" srcId="{E4482D92-50E1-4B13-841A-207754D2412F}" destId="{6AA98C4B-D884-424D-B9E2-DF296FFACA42}" srcOrd="0" destOrd="0" presId="urn:microsoft.com/office/officeart/2005/8/layout/orgChart1"/>
    <dgm:cxn modelId="{B45FC310-08CB-40EE-A463-F74997F3390E}" type="presParOf" srcId="{E4482D92-50E1-4B13-841A-207754D2412F}" destId="{C474E88C-73CA-4A0B-AC9E-E3758980A81F}" srcOrd="1" destOrd="0" presId="urn:microsoft.com/office/officeart/2005/8/layout/orgChart1"/>
    <dgm:cxn modelId="{123E9EE9-341C-4F6A-BE0F-C64F28F2C2DB}" type="presParOf" srcId="{C474E88C-73CA-4A0B-AC9E-E3758980A81F}" destId="{C37BEE93-990F-4CA4-975F-028A34070E84}" srcOrd="0" destOrd="0" presId="urn:microsoft.com/office/officeart/2005/8/layout/orgChart1"/>
    <dgm:cxn modelId="{1D259CB0-2C08-46E6-BFEC-BC4C0B9C9AD7}" type="presParOf" srcId="{C37BEE93-990F-4CA4-975F-028A34070E84}" destId="{7D0C1915-04E6-418A-95FD-DB9559FA70FA}" srcOrd="0" destOrd="0" presId="urn:microsoft.com/office/officeart/2005/8/layout/orgChart1"/>
    <dgm:cxn modelId="{28A629F9-1C62-43CC-B8ED-8B1C8D0F3797}" type="presParOf" srcId="{C37BEE93-990F-4CA4-975F-028A34070E84}" destId="{AE7E63B6-A234-458C-B498-5F15E2FC8F1B}" srcOrd="1" destOrd="0" presId="urn:microsoft.com/office/officeart/2005/8/layout/orgChart1"/>
    <dgm:cxn modelId="{8A9DEBA4-6780-4A8A-8F22-76492BE70AFB}" type="presParOf" srcId="{C474E88C-73CA-4A0B-AC9E-E3758980A81F}" destId="{B5AA5F66-63E3-4B4D-8D6E-90227FAE59CB}" srcOrd="1" destOrd="0" presId="urn:microsoft.com/office/officeart/2005/8/layout/orgChart1"/>
    <dgm:cxn modelId="{9C2BBD23-6DBD-428D-8E61-8442A477C4CE}" type="presParOf" srcId="{B5AA5F66-63E3-4B4D-8D6E-90227FAE59CB}" destId="{F734DBF9-18B8-40D1-8897-8E451B56F684}" srcOrd="0" destOrd="0" presId="urn:microsoft.com/office/officeart/2005/8/layout/orgChart1"/>
    <dgm:cxn modelId="{51778E8B-4BDE-42D4-AA8C-E829FDD3E2CF}" type="presParOf" srcId="{B5AA5F66-63E3-4B4D-8D6E-90227FAE59CB}" destId="{6C53641F-6B75-4F43-B0D1-E09770DD380A}" srcOrd="1" destOrd="0" presId="urn:microsoft.com/office/officeart/2005/8/layout/orgChart1"/>
    <dgm:cxn modelId="{BE8190A4-603A-4F81-8D5C-C35ECC5F287B}" type="presParOf" srcId="{6C53641F-6B75-4F43-B0D1-E09770DD380A}" destId="{CBB982A8-EFE4-4DFB-BA37-408CCEB09AC1}" srcOrd="0" destOrd="0" presId="urn:microsoft.com/office/officeart/2005/8/layout/orgChart1"/>
    <dgm:cxn modelId="{8C39DE90-34C4-4D2B-90F8-3310574451D9}" type="presParOf" srcId="{CBB982A8-EFE4-4DFB-BA37-408CCEB09AC1}" destId="{8A37EA1B-9624-41EC-8A14-FE883554CB49}" srcOrd="0" destOrd="0" presId="urn:microsoft.com/office/officeart/2005/8/layout/orgChart1"/>
    <dgm:cxn modelId="{6EFAAA81-34CC-42D3-A5BD-8CCEE28D722F}" type="presParOf" srcId="{CBB982A8-EFE4-4DFB-BA37-408CCEB09AC1}" destId="{F66C1996-9195-46CF-8A55-8728DCEEB4BC}" srcOrd="1" destOrd="0" presId="urn:microsoft.com/office/officeart/2005/8/layout/orgChart1"/>
    <dgm:cxn modelId="{2A22D6BB-B7C6-46C1-8BDC-B5A38C773EEA}" type="presParOf" srcId="{6C53641F-6B75-4F43-B0D1-E09770DD380A}" destId="{D669C8F9-3AF3-4484-8548-D7633E0E2921}" srcOrd="1" destOrd="0" presId="urn:microsoft.com/office/officeart/2005/8/layout/orgChart1"/>
    <dgm:cxn modelId="{15833805-71FD-41BC-9F77-8D6CF4A6A535}" type="presParOf" srcId="{D669C8F9-3AF3-4484-8548-D7633E0E2921}" destId="{3B7AD161-0238-4785-AA37-2E29966464E3}" srcOrd="0" destOrd="0" presId="urn:microsoft.com/office/officeart/2005/8/layout/orgChart1"/>
    <dgm:cxn modelId="{734F145B-A960-460C-908A-7644DA329FB4}" type="presParOf" srcId="{D669C8F9-3AF3-4484-8548-D7633E0E2921}" destId="{1FBB711F-E09B-44A0-A210-BC6823B434FB}" srcOrd="1" destOrd="0" presId="urn:microsoft.com/office/officeart/2005/8/layout/orgChart1"/>
    <dgm:cxn modelId="{4D4EB0EB-C668-492B-96CD-D7BD7D3ED7F1}" type="presParOf" srcId="{1FBB711F-E09B-44A0-A210-BC6823B434FB}" destId="{423AC2D8-13E4-4007-B35D-E5A1129A34CF}" srcOrd="0" destOrd="0" presId="urn:microsoft.com/office/officeart/2005/8/layout/orgChart1"/>
    <dgm:cxn modelId="{51A6321B-903D-4A79-82A2-7424F618E3C1}" type="presParOf" srcId="{423AC2D8-13E4-4007-B35D-E5A1129A34CF}" destId="{4C25A56D-0049-4DDC-89B1-44190E93FEB2}" srcOrd="0" destOrd="0" presId="urn:microsoft.com/office/officeart/2005/8/layout/orgChart1"/>
    <dgm:cxn modelId="{62412963-C25F-4546-903E-75EBBB830184}" type="presParOf" srcId="{423AC2D8-13E4-4007-B35D-E5A1129A34CF}" destId="{D6A93DB3-DE77-43C8-A0BC-08A47F3C5ADE}" srcOrd="1" destOrd="0" presId="urn:microsoft.com/office/officeart/2005/8/layout/orgChart1"/>
    <dgm:cxn modelId="{D5CC9DDC-07FD-43D1-B494-71C00AEAE5BD}" type="presParOf" srcId="{1FBB711F-E09B-44A0-A210-BC6823B434FB}" destId="{D898F86D-95CF-4E64-8404-012ABBFAC59A}" srcOrd="1" destOrd="0" presId="urn:microsoft.com/office/officeart/2005/8/layout/orgChart1"/>
    <dgm:cxn modelId="{A8905ABC-A3BC-46D1-BB2F-3BA55CF32B77}" type="presParOf" srcId="{1FBB711F-E09B-44A0-A210-BC6823B434FB}" destId="{1FFA45F2-3790-4630-9206-2BA3C530C829}" srcOrd="2" destOrd="0" presId="urn:microsoft.com/office/officeart/2005/8/layout/orgChart1"/>
    <dgm:cxn modelId="{5D97B8FF-6342-4E39-9C48-A081271C5BD2}" type="presParOf" srcId="{6C53641F-6B75-4F43-B0D1-E09770DD380A}" destId="{453D0DB5-E7A3-4158-901A-5BB8FB60A2F4}" srcOrd="2" destOrd="0" presId="urn:microsoft.com/office/officeart/2005/8/layout/orgChart1"/>
    <dgm:cxn modelId="{5245078C-6557-4896-9900-0099CBEE2BED}" type="presParOf" srcId="{B5AA5F66-63E3-4B4D-8D6E-90227FAE59CB}" destId="{71CE2D1D-1344-4302-912F-EF8C36E3756A}" srcOrd="2" destOrd="0" presId="urn:microsoft.com/office/officeart/2005/8/layout/orgChart1"/>
    <dgm:cxn modelId="{5C44B1A0-1006-4296-A2CE-DBF3336A4099}" type="presParOf" srcId="{B5AA5F66-63E3-4B4D-8D6E-90227FAE59CB}" destId="{85D8A2EA-3964-49BF-91F8-E309F310D5D9}" srcOrd="3" destOrd="0" presId="urn:microsoft.com/office/officeart/2005/8/layout/orgChart1"/>
    <dgm:cxn modelId="{3F579740-F136-4B86-A6C0-0FA9EE2E8ABA}" type="presParOf" srcId="{85D8A2EA-3964-49BF-91F8-E309F310D5D9}" destId="{0582C874-96C6-413C-9114-27C2ADB1A59D}" srcOrd="0" destOrd="0" presId="urn:microsoft.com/office/officeart/2005/8/layout/orgChart1"/>
    <dgm:cxn modelId="{165EE641-598E-464E-99DF-0C89C345A9D1}" type="presParOf" srcId="{0582C874-96C6-413C-9114-27C2ADB1A59D}" destId="{641B0C8A-42E7-43E3-8745-92ECE9E8B0A7}" srcOrd="0" destOrd="0" presId="urn:microsoft.com/office/officeart/2005/8/layout/orgChart1"/>
    <dgm:cxn modelId="{98F62226-EB53-4384-BBF0-9727C0637D60}" type="presParOf" srcId="{0582C874-96C6-413C-9114-27C2ADB1A59D}" destId="{5254A25F-C8FC-4222-A07C-5A84C90C36CD}" srcOrd="1" destOrd="0" presId="urn:microsoft.com/office/officeart/2005/8/layout/orgChart1"/>
    <dgm:cxn modelId="{F32AE702-EC8E-4264-8F3A-14297B2B7D3A}" type="presParOf" srcId="{85D8A2EA-3964-49BF-91F8-E309F310D5D9}" destId="{3C511E49-F1C9-4A71-B632-8F87814F4A81}" srcOrd="1" destOrd="0" presId="urn:microsoft.com/office/officeart/2005/8/layout/orgChart1"/>
    <dgm:cxn modelId="{FF99C4F4-29F9-4083-8849-7EEE36BC7D8A}" type="presParOf" srcId="{3C511E49-F1C9-4A71-B632-8F87814F4A81}" destId="{E5DD310A-329E-4C67-AC04-413D087D2EFE}" srcOrd="0" destOrd="0" presId="urn:microsoft.com/office/officeart/2005/8/layout/orgChart1"/>
    <dgm:cxn modelId="{837089F4-B2AB-487A-B7EC-BED39E55395D}" type="presParOf" srcId="{3C511E49-F1C9-4A71-B632-8F87814F4A81}" destId="{9A5D0A1E-9387-4919-A378-D3D7350E9FF1}" srcOrd="1" destOrd="0" presId="urn:microsoft.com/office/officeart/2005/8/layout/orgChart1"/>
    <dgm:cxn modelId="{AB729541-3BDC-430A-930E-44DCC3A918FC}" type="presParOf" srcId="{9A5D0A1E-9387-4919-A378-D3D7350E9FF1}" destId="{2AC136EE-AA58-4E41-AAD5-3C507EB707A0}" srcOrd="0" destOrd="0" presId="urn:microsoft.com/office/officeart/2005/8/layout/orgChart1"/>
    <dgm:cxn modelId="{B159663D-8277-40E6-9087-BC3E7C95B001}" type="presParOf" srcId="{2AC136EE-AA58-4E41-AAD5-3C507EB707A0}" destId="{D9CBAC1E-EB38-4EE2-900D-E7C1A4BC53F5}" srcOrd="0" destOrd="0" presId="urn:microsoft.com/office/officeart/2005/8/layout/orgChart1"/>
    <dgm:cxn modelId="{A2316230-09C6-4749-9CD2-F1619B9D412E}" type="presParOf" srcId="{2AC136EE-AA58-4E41-AAD5-3C507EB707A0}" destId="{80AB4571-2D43-4911-8C6A-413A4D0C6EA8}" srcOrd="1" destOrd="0" presId="urn:microsoft.com/office/officeart/2005/8/layout/orgChart1"/>
    <dgm:cxn modelId="{A0096C31-6EC9-4909-AEEF-DCAD62EF9A4C}" type="presParOf" srcId="{9A5D0A1E-9387-4919-A378-D3D7350E9FF1}" destId="{F20D6D10-5AF6-497C-8D00-71F65DCC814A}" srcOrd="1" destOrd="0" presId="urn:microsoft.com/office/officeart/2005/8/layout/orgChart1"/>
    <dgm:cxn modelId="{EAF65988-C89E-45A0-8E90-6CE9AEDA1441}" type="presParOf" srcId="{9A5D0A1E-9387-4919-A378-D3D7350E9FF1}" destId="{DDCA59A6-EF3C-4E9E-98F0-CCD4974E9CB2}" srcOrd="2" destOrd="0" presId="urn:microsoft.com/office/officeart/2005/8/layout/orgChart1"/>
    <dgm:cxn modelId="{B907703C-577E-483B-A9D7-16BE68A75BE6}" type="presParOf" srcId="{85D8A2EA-3964-49BF-91F8-E309F310D5D9}" destId="{15327F1F-F298-4BBC-941C-A801BC159A15}" srcOrd="2" destOrd="0" presId="urn:microsoft.com/office/officeart/2005/8/layout/orgChart1"/>
    <dgm:cxn modelId="{5EEEE34D-8D87-4110-9153-21A11276072D}" type="presParOf" srcId="{B5AA5F66-63E3-4B4D-8D6E-90227FAE59CB}" destId="{F58E6205-F422-4746-BDCE-B480203D5369}" srcOrd="4" destOrd="0" presId="urn:microsoft.com/office/officeart/2005/8/layout/orgChart1"/>
    <dgm:cxn modelId="{DE86B4BC-2E7B-457F-98AD-679D97742148}" type="presParOf" srcId="{B5AA5F66-63E3-4B4D-8D6E-90227FAE59CB}" destId="{FB6DB559-965A-4415-BC21-D5654A8A6C90}" srcOrd="5" destOrd="0" presId="urn:microsoft.com/office/officeart/2005/8/layout/orgChart1"/>
    <dgm:cxn modelId="{4AF845CE-15CB-4BBF-909C-7A05FB857AB2}" type="presParOf" srcId="{FB6DB559-965A-4415-BC21-D5654A8A6C90}" destId="{DAE0B064-27BC-4E4B-806A-F2ED2B9FF6F5}" srcOrd="0" destOrd="0" presId="urn:microsoft.com/office/officeart/2005/8/layout/orgChart1"/>
    <dgm:cxn modelId="{F4D9A55B-4389-404E-A993-57C41B0483F6}" type="presParOf" srcId="{DAE0B064-27BC-4E4B-806A-F2ED2B9FF6F5}" destId="{4382F5EA-F5AC-46BF-85C4-2C2A244BDE18}" srcOrd="0" destOrd="0" presId="urn:microsoft.com/office/officeart/2005/8/layout/orgChart1"/>
    <dgm:cxn modelId="{7533790E-CA14-43EB-825E-8805D3D24DD1}" type="presParOf" srcId="{DAE0B064-27BC-4E4B-806A-F2ED2B9FF6F5}" destId="{44FF0ACD-7B83-4B7E-BEA7-816E05771449}" srcOrd="1" destOrd="0" presId="urn:microsoft.com/office/officeart/2005/8/layout/orgChart1"/>
    <dgm:cxn modelId="{E488D908-92C9-475B-B4BE-2F242FA7D7E3}" type="presParOf" srcId="{FB6DB559-965A-4415-BC21-D5654A8A6C90}" destId="{21CF2F58-6B6F-44A2-9339-8AE7E67CC933}" srcOrd="1" destOrd="0" presId="urn:microsoft.com/office/officeart/2005/8/layout/orgChart1"/>
    <dgm:cxn modelId="{2CB7D101-7E71-4303-859B-451CFA5307CC}" type="presParOf" srcId="{21CF2F58-6B6F-44A2-9339-8AE7E67CC933}" destId="{238E9E96-0152-4C84-B069-4ECA3A316436}" srcOrd="0" destOrd="0" presId="urn:microsoft.com/office/officeart/2005/8/layout/orgChart1"/>
    <dgm:cxn modelId="{51D2CA04-DDCB-4CEC-83EC-4D045CBB811C}" type="presParOf" srcId="{21CF2F58-6B6F-44A2-9339-8AE7E67CC933}" destId="{6068DCD1-6CEF-40B3-9F13-F9D1446D5E90}" srcOrd="1" destOrd="0" presId="urn:microsoft.com/office/officeart/2005/8/layout/orgChart1"/>
    <dgm:cxn modelId="{792BEAD5-1ACD-4E7F-BB85-A0475C7E7AAB}" type="presParOf" srcId="{6068DCD1-6CEF-40B3-9F13-F9D1446D5E90}" destId="{222A92B3-2842-42D4-BABF-2CCFD26FC842}" srcOrd="0" destOrd="0" presId="urn:microsoft.com/office/officeart/2005/8/layout/orgChart1"/>
    <dgm:cxn modelId="{85F4A115-7DD0-46EA-8687-EC4356DFDCEA}" type="presParOf" srcId="{222A92B3-2842-42D4-BABF-2CCFD26FC842}" destId="{C415094E-33BD-4E91-B43D-5CB350A8E70C}" srcOrd="0" destOrd="0" presId="urn:microsoft.com/office/officeart/2005/8/layout/orgChart1"/>
    <dgm:cxn modelId="{547D79AC-0C4A-4EEE-B7D8-0391FA972590}" type="presParOf" srcId="{222A92B3-2842-42D4-BABF-2CCFD26FC842}" destId="{C29E1F85-B50B-4AFC-B72B-AA8CAE50744F}" srcOrd="1" destOrd="0" presId="urn:microsoft.com/office/officeart/2005/8/layout/orgChart1"/>
    <dgm:cxn modelId="{6CD2CBA1-B1EA-468E-B319-52299DACC63A}" type="presParOf" srcId="{6068DCD1-6CEF-40B3-9F13-F9D1446D5E90}" destId="{F26210FB-56E8-4A72-AD24-6970C8248962}" srcOrd="1" destOrd="0" presId="urn:microsoft.com/office/officeart/2005/8/layout/orgChart1"/>
    <dgm:cxn modelId="{D8A5FEF6-F83F-4895-8FEA-67BD67FED399}" type="presParOf" srcId="{6068DCD1-6CEF-40B3-9F13-F9D1446D5E90}" destId="{CDADA73D-6480-432F-986F-0F1E8A5995BB}" srcOrd="2" destOrd="0" presId="urn:microsoft.com/office/officeart/2005/8/layout/orgChart1"/>
    <dgm:cxn modelId="{5F579E97-B2CE-4AAB-AB44-E7B0F9571741}" type="presParOf" srcId="{21CF2F58-6B6F-44A2-9339-8AE7E67CC933}" destId="{70384091-00AA-4D34-A780-72F752158FED}" srcOrd="2" destOrd="0" presId="urn:microsoft.com/office/officeart/2005/8/layout/orgChart1"/>
    <dgm:cxn modelId="{3C976D97-6C5D-4A7E-938F-26E40935ED1B}" type="presParOf" srcId="{21CF2F58-6B6F-44A2-9339-8AE7E67CC933}" destId="{3D149FB5-642E-49F1-88D0-50C4DCD73222}" srcOrd="3" destOrd="0" presId="urn:microsoft.com/office/officeart/2005/8/layout/orgChart1"/>
    <dgm:cxn modelId="{B23EA3B5-EE53-4D04-BB7B-8A420EAB4431}" type="presParOf" srcId="{3D149FB5-642E-49F1-88D0-50C4DCD73222}" destId="{E8638A5E-BE28-45F7-B51A-6B15AA9CCC91}" srcOrd="0" destOrd="0" presId="urn:microsoft.com/office/officeart/2005/8/layout/orgChart1"/>
    <dgm:cxn modelId="{88703552-4DEF-4775-857E-0EBE91AF0EBD}" type="presParOf" srcId="{E8638A5E-BE28-45F7-B51A-6B15AA9CCC91}" destId="{C7B4806D-8EC5-4521-AF1D-1B5742A4FD25}" srcOrd="0" destOrd="0" presId="urn:microsoft.com/office/officeart/2005/8/layout/orgChart1"/>
    <dgm:cxn modelId="{37A2FF27-029C-4960-957D-33E94235D228}" type="presParOf" srcId="{E8638A5E-BE28-45F7-B51A-6B15AA9CCC91}" destId="{E0CFDF9B-CDA5-4404-9C49-70DADC9FA0B1}" srcOrd="1" destOrd="0" presId="urn:microsoft.com/office/officeart/2005/8/layout/orgChart1"/>
    <dgm:cxn modelId="{B0C66DDD-933A-4030-945B-6987B779778B}" type="presParOf" srcId="{3D149FB5-642E-49F1-88D0-50C4DCD73222}" destId="{BBF8356D-06A9-4592-B0ED-4B76D938B607}" srcOrd="1" destOrd="0" presId="urn:microsoft.com/office/officeart/2005/8/layout/orgChart1"/>
    <dgm:cxn modelId="{4F4B8EB3-9984-48AF-8A7E-F73AB41EB97C}" type="presParOf" srcId="{3D149FB5-642E-49F1-88D0-50C4DCD73222}" destId="{EE9913FD-4F4E-4E1E-BD71-3DD1CD044D5F}" srcOrd="2" destOrd="0" presId="urn:microsoft.com/office/officeart/2005/8/layout/orgChart1"/>
    <dgm:cxn modelId="{E01D7304-F862-478A-8468-AE9EF793F865}" type="presParOf" srcId="{FB6DB559-965A-4415-BC21-D5654A8A6C90}" destId="{33A7C657-7FB3-44E2-8CC6-533C0142ED15}" srcOrd="2" destOrd="0" presId="urn:microsoft.com/office/officeart/2005/8/layout/orgChart1"/>
    <dgm:cxn modelId="{7DC1862D-5B5F-495F-8E11-C1833F7735C1}" type="presParOf" srcId="{C474E88C-73CA-4A0B-AC9E-E3758980A81F}" destId="{47C8B0FE-8A3F-4553-91B4-0FF58373C6C2}" srcOrd="2" destOrd="0" presId="urn:microsoft.com/office/officeart/2005/8/layout/orgChart1"/>
    <dgm:cxn modelId="{F8AF78F9-A2E0-4EA0-865C-1C0C195D567B}" type="presParOf" srcId="{DF58D97D-CE9D-4509-A31B-A4F670F7995C}" destId="{AFE08F5F-AB59-4C59-8C71-82B218A6C7A9}" srcOrd="2" destOrd="0" presId="urn:microsoft.com/office/officeart/2005/8/layout/orgChart1"/>
    <dgm:cxn modelId="{BDD7D478-F35D-4311-AB1E-45059F275BE1}" type="presParOf" srcId="{CA58617E-E7BB-4532-95C2-CB41DBE2F7D7}" destId="{F2B1F082-E0FD-4965-AE1C-0CE06F55142D}" srcOrd="2" destOrd="0" presId="urn:microsoft.com/office/officeart/2005/8/layout/orgChart1"/>
    <dgm:cxn modelId="{3FA2E196-B5D7-49C1-88AE-E7264E42DBEB}" type="presParOf" srcId="{CA58617E-E7BB-4532-95C2-CB41DBE2F7D7}" destId="{8E93912F-6FD7-47B3-9A90-E3C9398360FB}" srcOrd="3" destOrd="0" presId="urn:microsoft.com/office/officeart/2005/8/layout/orgChart1"/>
    <dgm:cxn modelId="{9CD59F53-5B21-4ECA-B56D-387D271C32A5}" type="presParOf" srcId="{8E93912F-6FD7-47B3-9A90-E3C9398360FB}" destId="{7EF86884-9D86-4521-94D4-C921E25A87C5}" srcOrd="0" destOrd="0" presId="urn:microsoft.com/office/officeart/2005/8/layout/orgChart1"/>
    <dgm:cxn modelId="{CCE4B863-B7B3-4C5E-9A18-CB9BD33F1F5D}" type="presParOf" srcId="{7EF86884-9D86-4521-94D4-C921E25A87C5}" destId="{B3A00B58-7DE4-473B-B870-9617830D450A}" srcOrd="0" destOrd="0" presId="urn:microsoft.com/office/officeart/2005/8/layout/orgChart1"/>
    <dgm:cxn modelId="{6DB9B32C-4118-4428-A1E8-4F83F1EB6B24}" type="presParOf" srcId="{7EF86884-9D86-4521-94D4-C921E25A87C5}" destId="{8DD4E43D-51E4-424C-8684-3B4C3C86E35D}" srcOrd="1" destOrd="0" presId="urn:microsoft.com/office/officeart/2005/8/layout/orgChart1"/>
    <dgm:cxn modelId="{531AA649-2A43-406C-A13E-E2ECC4778908}" type="presParOf" srcId="{8E93912F-6FD7-47B3-9A90-E3C9398360FB}" destId="{26C97EB6-1359-4745-92D6-9FF45726F269}" srcOrd="1" destOrd="0" presId="urn:microsoft.com/office/officeart/2005/8/layout/orgChart1"/>
    <dgm:cxn modelId="{9E2A4769-B927-491B-8F80-0EBF2879DF73}" type="presParOf" srcId="{26C97EB6-1359-4745-92D6-9FF45726F269}" destId="{174224B2-1C8B-4362-B53C-C14854B2E514}" srcOrd="0" destOrd="0" presId="urn:microsoft.com/office/officeart/2005/8/layout/orgChart1"/>
    <dgm:cxn modelId="{91812D80-E899-4096-A0A2-F9BDEE0B4439}" type="presParOf" srcId="{26C97EB6-1359-4745-92D6-9FF45726F269}" destId="{3EE4F338-3982-4558-9DF0-B04B6D3647C5}" srcOrd="1" destOrd="0" presId="urn:microsoft.com/office/officeart/2005/8/layout/orgChart1"/>
    <dgm:cxn modelId="{0D68FA4C-D26B-4A3A-8D25-798A237DCFBB}" type="presParOf" srcId="{3EE4F338-3982-4558-9DF0-B04B6D3647C5}" destId="{AADFE661-2751-4892-A396-672E42132E45}" srcOrd="0" destOrd="0" presId="urn:microsoft.com/office/officeart/2005/8/layout/orgChart1"/>
    <dgm:cxn modelId="{7B1D4744-2817-4035-8144-B90340C195B7}" type="presParOf" srcId="{AADFE661-2751-4892-A396-672E42132E45}" destId="{0C6A3704-59A2-491C-B0CE-B5F83A68E138}" srcOrd="0" destOrd="0" presId="urn:microsoft.com/office/officeart/2005/8/layout/orgChart1"/>
    <dgm:cxn modelId="{E6B70F70-E3AE-474C-A66A-48FA07ED5AB5}" type="presParOf" srcId="{AADFE661-2751-4892-A396-672E42132E45}" destId="{3F97A953-85DC-4AC9-8002-FEE8EE413786}" srcOrd="1" destOrd="0" presId="urn:microsoft.com/office/officeart/2005/8/layout/orgChart1"/>
    <dgm:cxn modelId="{DB9CA2C3-1A4B-4CBB-A80F-BAFF57337B7C}" type="presParOf" srcId="{3EE4F338-3982-4558-9DF0-B04B6D3647C5}" destId="{4B94EC69-9559-4E27-9AC4-571676A05345}" srcOrd="1" destOrd="0" presId="urn:microsoft.com/office/officeart/2005/8/layout/orgChart1"/>
    <dgm:cxn modelId="{5C3ED910-1C71-4F17-95AD-70DEE920B381}" type="presParOf" srcId="{4B94EC69-9559-4E27-9AC4-571676A05345}" destId="{29CA7A9F-604C-4F7F-AFB7-D5479261CF43}" srcOrd="0" destOrd="0" presId="urn:microsoft.com/office/officeart/2005/8/layout/orgChart1"/>
    <dgm:cxn modelId="{987CA78C-12E5-4730-AC68-6596DD55525F}" type="presParOf" srcId="{4B94EC69-9559-4E27-9AC4-571676A05345}" destId="{90FBA6A7-CCDA-4E14-BA75-309A725B0698}" srcOrd="1" destOrd="0" presId="urn:microsoft.com/office/officeart/2005/8/layout/orgChart1"/>
    <dgm:cxn modelId="{F8CE01B2-9EBD-4CD9-8468-B9FA5BAD68DB}" type="presParOf" srcId="{90FBA6A7-CCDA-4E14-BA75-309A725B0698}" destId="{2793E2A6-0AC5-4095-8A01-50B15AE5AB62}" srcOrd="0" destOrd="0" presId="urn:microsoft.com/office/officeart/2005/8/layout/orgChart1"/>
    <dgm:cxn modelId="{7B8D0977-66E4-4679-96DF-DA8BCF97C6D3}" type="presParOf" srcId="{2793E2A6-0AC5-4095-8A01-50B15AE5AB62}" destId="{4A8EE547-6AEA-47EA-B84C-C42B44003710}" srcOrd="0" destOrd="0" presId="urn:microsoft.com/office/officeart/2005/8/layout/orgChart1"/>
    <dgm:cxn modelId="{DF2C97A9-1BF6-4733-AF65-22325EC5B50B}" type="presParOf" srcId="{2793E2A6-0AC5-4095-8A01-50B15AE5AB62}" destId="{DA21554B-C14B-4E29-BB4D-C90CAED9DB67}" srcOrd="1" destOrd="0" presId="urn:microsoft.com/office/officeart/2005/8/layout/orgChart1"/>
    <dgm:cxn modelId="{CCB4A5E1-6310-40B1-A86C-AD0D60F03CBF}" type="presParOf" srcId="{90FBA6A7-CCDA-4E14-BA75-309A725B0698}" destId="{89F34C59-2E15-40D1-AD3F-FFE622227709}" srcOrd="1" destOrd="0" presId="urn:microsoft.com/office/officeart/2005/8/layout/orgChart1"/>
    <dgm:cxn modelId="{D3B10FAF-893F-4255-AFBF-CDC0278A6334}" type="presParOf" srcId="{90FBA6A7-CCDA-4E14-BA75-309A725B0698}" destId="{C1B9950B-A2FC-4499-9B92-0BF469FAC5D9}" srcOrd="2" destOrd="0" presId="urn:microsoft.com/office/officeart/2005/8/layout/orgChart1"/>
    <dgm:cxn modelId="{A92882F8-BD1C-4B3F-AEF0-CD9D6B9D8F5F}" type="presParOf" srcId="{3EE4F338-3982-4558-9DF0-B04B6D3647C5}" destId="{19501DEB-4EAD-43F4-85E1-C1A2EBA378A6}" srcOrd="2" destOrd="0" presId="urn:microsoft.com/office/officeart/2005/8/layout/orgChart1"/>
    <dgm:cxn modelId="{A55C8C89-ED5A-4BEE-B348-8A2C7E7F84CC}" type="presParOf" srcId="{26C97EB6-1359-4745-92D6-9FF45726F269}" destId="{07FE85AE-9EAD-4E2F-9F29-8EC5B6C8A778}" srcOrd="2" destOrd="0" presId="urn:microsoft.com/office/officeart/2005/8/layout/orgChart1"/>
    <dgm:cxn modelId="{E9C8CCB3-D416-40A5-866C-E4DA532D0EE2}" type="presParOf" srcId="{26C97EB6-1359-4745-92D6-9FF45726F269}" destId="{756F2D12-5D3F-449D-9EE8-7C3A16BA9E35}" srcOrd="3" destOrd="0" presId="urn:microsoft.com/office/officeart/2005/8/layout/orgChart1"/>
    <dgm:cxn modelId="{F4641C95-D78A-4215-943F-113F56C51E5B}" type="presParOf" srcId="{756F2D12-5D3F-449D-9EE8-7C3A16BA9E35}" destId="{7104ADCB-9F52-44EC-9C0F-3B4C313A7839}" srcOrd="0" destOrd="0" presId="urn:microsoft.com/office/officeart/2005/8/layout/orgChart1"/>
    <dgm:cxn modelId="{E6DEEDBD-A72C-4585-8F88-D1A4817E1ABC}" type="presParOf" srcId="{7104ADCB-9F52-44EC-9C0F-3B4C313A7839}" destId="{1376C642-A2E8-479A-BE45-B33A9A85E5EC}" srcOrd="0" destOrd="0" presId="urn:microsoft.com/office/officeart/2005/8/layout/orgChart1"/>
    <dgm:cxn modelId="{5B7F5A14-276D-4C92-BA13-605965163D31}" type="presParOf" srcId="{7104ADCB-9F52-44EC-9C0F-3B4C313A7839}" destId="{16CE9123-E17C-41D6-80B9-208BF994FFA3}" srcOrd="1" destOrd="0" presId="urn:microsoft.com/office/officeart/2005/8/layout/orgChart1"/>
    <dgm:cxn modelId="{90DB4A6A-4168-4365-A848-325DE0F59CE2}" type="presParOf" srcId="{756F2D12-5D3F-449D-9EE8-7C3A16BA9E35}" destId="{7387B04B-6E69-480E-B891-4113A5BD7BCA}" srcOrd="1" destOrd="0" presId="urn:microsoft.com/office/officeart/2005/8/layout/orgChart1"/>
    <dgm:cxn modelId="{21C7938D-F943-4D14-969F-822D063EF1E9}" type="presParOf" srcId="{7387B04B-6E69-480E-B891-4113A5BD7BCA}" destId="{3769D789-7484-4D07-B53F-FED032DBB7C6}" srcOrd="0" destOrd="0" presId="urn:microsoft.com/office/officeart/2005/8/layout/orgChart1"/>
    <dgm:cxn modelId="{33A844A2-6C92-47BC-B9FB-47001BA8CC16}" type="presParOf" srcId="{7387B04B-6E69-480E-B891-4113A5BD7BCA}" destId="{A49132BF-F2B3-4D01-9DEA-C5F2320C44E1}" srcOrd="1" destOrd="0" presId="urn:microsoft.com/office/officeart/2005/8/layout/orgChart1"/>
    <dgm:cxn modelId="{98325C3E-4C2F-4C04-8BFA-D517F62555AF}" type="presParOf" srcId="{A49132BF-F2B3-4D01-9DEA-C5F2320C44E1}" destId="{4CB04A08-088D-49D5-AF59-8B9CF5EE8AF5}" srcOrd="0" destOrd="0" presId="urn:microsoft.com/office/officeart/2005/8/layout/orgChart1"/>
    <dgm:cxn modelId="{C0C63630-2E75-4C64-9FEC-BEB5A92BEBB0}" type="presParOf" srcId="{4CB04A08-088D-49D5-AF59-8B9CF5EE8AF5}" destId="{0AE494F3-3AA8-4C60-90B7-6490A79D5323}" srcOrd="0" destOrd="0" presId="urn:microsoft.com/office/officeart/2005/8/layout/orgChart1"/>
    <dgm:cxn modelId="{1DA90C7F-6D92-4418-A80A-CFDB14284C53}" type="presParOf" srcId="{4CB04A08-088D-49D5-AF59-8B9CF5EE8AF5}" destId="{F33CAA77-8BD5-4B31-A9D2-4009ADB3207B}" srcOrd="1" destOrd="0" presId="urn:microsoft.com/office/officeart/2005/8/layout/orgChart1"/>
    <dgm:cxn modelId="{CE84EBC4-0EBD-4ED8-8DED-938ECE4B9B2A}" type="presParOf" srcId="{A49132BF-F2B3-4D01-9DEA-C5F2320C44E1}" destId="{FCDC7099-23CE-4986-9A89-B6F0A26F5AEF}" srcOrd="1" destOrd="0" presId="urn:microsoft.com/office/officeart/2005/8/layout/orgChart1"/>
    <dgm:cxn modelId="{985DBA2C-4528-4C9F-8F48-89583869AE62}" type="presParOf" srcId="{A49132BF-F2B3-4D01-9DEA-C5F2320C44E1}" destId="{02FC9B57-6AE3-4662-958B-0EA66D335FA0}" srcOrd="2" destOrd="0" presId="urn:microsoft.com/office/officeart/2005/8/layout/orgChart1"/>
    <dgm:cxn modelId="{F339C1F8-DD46-4A6C-AFB3-5E1A5D956440}" type="presParOf" srcId="{756F2D12-5D3F-449D-9EE8-7C3A16BA9E35}" destId="{23C81C08-3BB5-4ED1-871E-50C29B43D047}" srcOrd="2" destOrd="0" presId="urn:microsoft.com/office/officeart/2005/8/layout/orgChart1"/>
    <dgm:cxn modelId="{F544EE3C-C9A1-45CC-8BFB-276FE7261E18}" type="presParOf" srcId="{26C97EB6-1359-4745-92D6-9FF45726F269}" destId="{BBDF5A22-DDEA-4B30-9919-3F10523A1CD7}" srcOrd="4" destOrd="0" presId="urn:microsoft.com/office/officeart/2005/8/layout/orgChart1"/>
    <dgm:cxn modelId="{CEF3413A-04BD-4812-924E-DA47172CE11E}" type="presParOf" srcId="{26C97EB6-1359-4745-92D6-9FF45726F269}" destId="{D64DF9DB-B0E8-4A3F-8D21-42D93B98FD93}" srcOrd="5" destOrd="0" presId="urn:microsoft.com/office/officeart/2005/8/layout/orgChart1"/>
    <dgm:cxn modelId="{B2E9F816-70BA-436B-8649-85BCEAE9106A}" type="presParOf" srcId="{D64DF9DB-B0E8-4A3F-8D21-42D93B98FD93}" destId="{EED05659-2452-486E-B57B-01761313F134}" srcOrd="0" destOrd="0" presId="urn:microsoft.com/office/officeart/2005/8/layout/orgChart1"/>
    <dgm:cxn modelId="{E759266E-15A5-456F-A6D5-2003B4BBE09D}" type="presParOf" srcId="{EED05659-2452-486E-B57B-01761313F134}" destId="{33011B2F-87CB-4A6B-90B4-307368C10C7F}" srcOrd="0" destOrd="0" presId="urn:microsoft.com/office/officeart/2005/8/layout/orgChart1"/>
    <dgm:cxn modelId="{B42BCD10-0225-450E-B21E-E41E8AF2FD20}" type="presParOf" srcId="{EED05659-2452-486E-B57B-01761313F134}" destId="{84064EED-1776-4699-9FAF-DB98C8B606E8}" srcOrd="1" destOrd="0" presId="urn:microsoft.com/office/officeart/2005/8/layout/orgChart1"/>
    <dgm:cxn modelId="{AA8D53BD-D5A8-4A7C-801E-B13CD654681A}" type="presParOf" srcId="{D64DF9DB-B0E8-4A3F-8D21-42D93B98FD93}" destId="{D318FF41-C8C5-4D97-8722-94B640703C94}" srcOrd="1" destOrd="0" presId="urn:microsoft.com/office/officeart/2005/8/layout/orgChart1"/>
    <dgm:cxn modelId="{4EF254ED-7CC2-4515-8569-E2418121EF63}" type="presParOf" srcId="{D318FF41-C8C5-4D97-8722-94B640703C94}" destId="{AF1A40B5-648D-42C9-B087-619AF7AE6197}" srcOrd="0" destOrd="0" presId="urn:microsoft.com/office/officeart/2005/8/layout/orgChart1"/>
    <dgm:cxn modelId="{549DBC03-430C-4A41-A375-C88413F2BF8C}" type="presParOf" srcId="{D318FF41-C8C5-4D97-8722-94B640703C94}" destId="{B4F67C56-45C3-4B33-BE42-C6174E0D8DEB}" srcOrd="1" destOrd="0" presId="urn:microsoft.com/office/officeart/2005/8/layout/orgChart1"/>
    <dgm:cxn modelId="{8B07D3A1-74D5-46BC-9B01-C0011DF3E6CF}" type="presParOf" srcId="{B4F67C56-45C3-4B33-BE42-C6174E0D8DEB}" destId="{57DFDDE1-D5A4-4B96-8E8D-732B65F94EAE}" srcOrd="0" destOrd="0" presId="urn:microsoft.com/office/officeart/2005/8/layout/orgChart1"/>
    <dgm:cxn modelId="{89CAD1DB-8A3A-4ECB-B00B-099017316998}" type="presParOf" srcId="{57DFDDE1-D5A4-4B96-8E8D-732B65F94EAE}" destId="{395D4DAF-0AE5-4147-B337-85E8335929CB}" srcOrd="0" destOrd="0" presId="urn:microsoft.com/office/officeart/2005/8/layout/orgChart1"/>
    <dgm:cxn modelId="{C0EAE562-B079-40D5-A9D7-865CAACC0CB0}" type="presParOf" srcId="{57DFDDE1-D5A4-4B96-8E8D-732B65F94EAE}" destId="{85219483-8B34-480F-9440-1844D070C177}" srcOrd="1" destOrd="0" presId="urn:microsoft.com/office/officeart/2005/8/layout/orgChart1"/>
    <dgm:cxn modelId="{FA3B67CD-0473-4BA6-B655-EBED35EDEBE6}" type="presParOf" srcId="{B4F67C56-45C3-4B33-BE42-C6174E0D8DEB}" destId="{CE6FBEB4-2604-4A9D-A4E1-0BB6ECAA791F}" srcOrd="1" destOrd="0" presId="urn:microsoft.com/office/officeart/2005/8/layout/orgChart1"/>
    <dgm:cxn modelId="{B1DAD3CD-96CE-4395-B756-25C560840732}" type="presParOf" srcId="{B4F67C56-45C3-4B33-BE42-C6174E0D8DEB}" destId="{87786F5E-B24F-4976-B7E2-5007B61ABBC9}" srcOrd="2" destOrd="0" presId="urn:microsoft.com/office/officeart/2005/8/layout/orgChart1"/>
    <dgm:cxn modelId="{1826CA8E-B14D-4251-BFFE-65FB064B64AE}" type="presParOf" srcId="{D64DF9DB-B0E8-4A3F-8D21-42D93B98FD93}" destId="{6861A28B-013B-40BA-B856-B66D12AAB708}" srcOrd="2" destOrd="0" presId="urn:microsoft.com/office/officeart/2005/8/layout/orgChart1"/>
    <dgm:cxn modelId="{5A818A01-A70A-4F0F-B85F-E672DB2FCBDB}" type="presParOf" srcId="{26C97EB6-1359-4745-92D6-9FF45726F269}" destId="{98002AF9-2E9E-4A6F-AD33-63D068305BA4}" srcOrd="6" destOrd="0" presId="urn:microsoft.com/office/officeart/2005/8/layout/orgChart1"/>
    <dgm:cxn modelId="{8D7E8F40-B988-49CA-97AA-0B038F038824}" type="presParOf" srcId="{26C97EB6-1359-4745-92D6-9FF45726F269}" destId="{E36BC515-A5C9-4BB6-8867-B2F44860337B}" srcOrd="7" destOrd="0" presId="urn:microsoft.com/office/officeart/2005/8/layout/orgChart1"/>
    <dgm:cxn modelId="{46CA8208-3828-4618-ADA6-A50C5FF1AEB9}" type="presParOf" srcId="{E36BC515-A5C9-4BB6-8867-B2F44860337B}" destId="{9B9AF506-8814-46D3-BFDF-95B49C375F70}" srcOrd="0" destOrd="0" presId="urn:microsoft.com/office/officeart/2005/8/layout/orgChart1"/>
    <dgm:cxn modelId="{89143775-C4EE-4CBF-9E73-5BA7DC1A4503}" type="presParOf" srcId="{9B9AF506-8814-46D3-BFDF-95B49C375F70}" destId="{5C4C0029-4EDC-4B85-8FD6-867E95C04A27}" srcOrd="0" destOrd="0" presId="urn:microsoft.com/office/officeart/2005/8/layout/orgChart1"/>
    <dgm:cxn modelId="{2AE2A0A3-D620-49AF-9773-9C138BAD5485}" type="presParOf" srcId="{9B9AF506-8814-46D3-BFDF-95B49C375F70}" destId="{338FCCB4-79F6-4ABE-9878-C37C2CE9424B}" srcOrd="1" destOrd="0" presId="urn:microsoft.com/office/officeart/2005/8/layout/orgChart1"/>
    <dgm:cxn modelId="{0D923D48-F00F-471A-B5A5-85164A0FFACE}" type="presParOf" srcId="{E36BC515-A5C9-4BB6-8867-B2F44860337B}" destId="{C993D64B-18D7-4E5D-A0DD-587440F0162E}" srcOrd="1" destOrd="0" presId="urn:microsoft.com/office/officeart/2005/8/layout/orgChart1"/>
    <dgm:cxn modelId="{FBD5D95D-2954-4A1B-9B8C-B1A6F291B457}" type="presParOf" srcId="{C993D64B-18D7-4E5D-A0DD-587440F0162E}" destId="{A312CD5A-DA60-4D0D-AAA9-473F30532211}" srcOrd="0" destOrd="0" presId="urn:microsoft.com/office/officeart/2005/8/layout/orgChart1"/>
    <dgm:cxn modelId="{38472079-7467-4333-8306-6D2EE7A4AA5D}" type="presParOf" srcId="{C993D64B-18D7-4E5D-A0DD-587440F0162E}" destId="{081E1C33-C1FD-49B4-B3FB-6A3CED41E14F}" srcOrd="1" destOrd="0" presId="urn:microsoft.com/office/officeart/2005/8/layout/orgChart1"/>
    <dgm:cxn modelId="{C72288E1-49DD-43F0-B239-11ACE970F169}" type="presParOf" srcId="{081E1C33-C1FD-49B4-B3FB-6A3CED41E14F}" destId="{3B8C9CA6-A07C-4916-8615-5A7CE49B2609}" srcOrd="0" destOrd="0" presId="urn:microsoft.com/office/officeart/2005/8/layout/orgChart1"/>
    <dgm:cxn modelId="{04F5600B-F7AF-4DD7-A88E-885E8882561F}" type="presParOf" srcId="{3B8C9CA6-A07C-4916-8615-5A7CE49B2609}" destId="{CAC429D0-86A0-4201-B97C-A8C5889CA471}" srcOrd="0" destOrd="0" presId="urn:microsoft.com/office/officeart/2005/8/layout/orgChart1"/>
    <dgm:cxn modelId="{CFF0AD77-CCBB-42A2-90C5-AA4B165ADF3A}" type="presParOf" srcId="{3B8C9CA6-A07C-4916-8615-5A7CE49B2609}" destId="{DB5B3104-57EE-4870-BDA0-15BB1CE438B2}" srcOrd="1" destOrd="0" presId="urn:microsoft.com/office/officeart/2005/8/layout/orgChart1"/>
    <dgm:cxn modelId="{EFE32FD2-A5A4-463A-B4D2-D71EC5A09F1F}" type="presParOf" srcId="{081E1C33-C1FD-49B4-B3FB-6A3CED41E14F}" destId="{093C86BA-7361-4503-A040-0D51D63F9FC4}" srcOrd="1" destOrd="0" presId="urn:microsoft.com/office/officeart/2005/8/layout/orgChart1"/>
    <dgm:cxn modelId="{F47C2105-0AB4-4144-B6CA-28EE7CC29FE9}" type="presParOf" srcId="{081E1C33-C1FD-49B4-B3FB-6A3CED41E14F}" destId="{8373DDEC-A927-40A1-BEAE-A83457607477}" srcOrd="2" destOrd="0" presId="urn:microsoft.com/office/officeart/2005/8/layout/orgChart1"/>
    <dgm:cxn modelId="{F5E7BADD-07F1-4437-9784-153AF06E6B3A}" type="presParOf" srcId="{C993D64B-18D7-4E5D-A0DD-587440F0162E}" destId="{0CA308F7-C849-45C1-B78A-885BB90671D1}" srcOrd="2" destOrd="0" presId="urn:microsoft.com/office/officeart/2005/8/layout/orgChart1"/>
    <dgm:cxn modelId="{F3AA2B19-D618-45A1-B624-63F6C1306AB1}" type="presParOf" srcId="{C993D64B-18D7-4E5D-A0DD-587440F0162E}" destId="{D9C9261C-6A35-43B9-8626-A2A8ADC2B780}" srcOrd="3" destOrd="0" presId="urn:microsoft.com/office/officeart/2005/8/layout/orgChart1"/>
    <dgm:cxn modelId="{EDD11D59-5A46-4141-999D-1862896D57C1}" type="presParOf" srcId="{D9C9261C-6A35-43B9-8626-A2A8ADC2B780}" destId="{143BBFA1-72BB-48B1-95BD-6E09F8567665}" srcOrd="0" destOrd="0" presId="urn:microsoft.com/office/officeart/2005/8/layout/orgChart1"/>
    <dgm:cxn modelId="{08A3AD50-2690-4F46-A5E5-69F7517743E3}" type="presParOf" srcId="{143BBFA1-72BB-48B1-95BD-6E09F8567665}" destId="{0145EB24-F847-452A-A1DF-C77BD5B9B2BB}" srcOrd="0" destOrd="0" presId="urn:microsoft.com/office/officeart/2005/8/layout/orgChart1"/>
    <dgm:cxn modelId="{E1FC0737-C907-4CF9-9A86-8B0289D6B269}" type="presParOf" srcId="{143BBFA1-72BB-48B1-95BD-6E09F8567665}" destId="{54EAE4A0-5544-44BD-9A77-33F64D463149}" srcOrd="1" destOrd="0" presId="urn:microsoft.com/office/officeart/2005/8/layout/orgChart1"/>
    <dgm:cxn modelId="{E56385EF-51DC-4E05-84B6-514DA6D11689}" type="presParOf" srcId="{D9C9261C-6A35-43B9-8626-A2A8ADC2B780}" destId="{F826FDD3-3F4B-4C3A-9BA7-C21D4AFA2E3D}" srcOrd="1" destOrd="0" presId="urn:microsoft.com/office/officeart/2005/8/layout/orgChart1"/>
    <dgm:cxn modelId="{68B45BC2-3FF0-4F84-92A8-8E1829411E19}" type="presParOf" srcId="{D9C9261C-6A35-43B9-8626-A2A8ADC2B780}" destId="{32213712-1D0C-412F-A61E-BBFCD100DDEC}" srcOrd="2" destOrd="0" presId="urn:microsoft.com/office/officeart/2005/8/layout/orgChart1"/>
    <dgm:cxn modelId="{5DCD19FD-D156-4487-A80D-3CC02A5C69C2}" type="presParOf" srcId="{C993D64B-18D7-4E5D-A0DD-587440F0162E}" destId="{E00DB00B-5D46-4416-9840-160F6980E024}" srcOrd="4" destOrd="0" presId="urn:microsoft.com/office/officeart/2005/8/layout/orgChart1"/>
    <dgm:cxn modelId="{C5AE937A-1268-4349-A044-64918D9A050C}" type="presParOf" srcId="{C993D64B-18D7-4E5D-A0DD-587440F0162E}" destId="{1EB022ED-54BA-410E-B484-AF9E26AF484D}" srcOrd="5" destOrd="0" presId="urn:microsoft.com/office/officeart/2005/8/layout/orgChart1"/>
    <dgm:cxn modelId="{C32A64DA-1EA1-4134-8251-09CA2CDFB23A}" type="presParOf" srcId="{1EB022ED-54BA-410E-B484-AF9E26AF484D}" destId="{529775EB-C1C0-49F6-9D34-A58E14956CD5}" srcOrd="0" destOrd="0" presId="urn:microsoft.com/office/officeart/2005/8/layout/orgChart1"/>
    <dgm:cxn modelId="{A1A7129D-17AC-45A3-B968-CEFD35B2F811}" type="presParOf" srcId="{529775EB-C1C0-49F6-9D34-A58E14956CD5}" destId="{B3B011A8-18E8-4A6B-9C5B-1127DB7E2733}" srcOrd="0" destOrd="0" presId="urn:microsoft.com/office/officeart/2005/8/layout/orgChart1"/>
    <dgm:cxn modelId="{A1BC6E03-7D7D-4302-8DDF-0E3E03144ADF}" type="presParOf" srcId="{529775EB-C1C0-49F6-9D34-A58E14956CD5}" destId="{B06AA350-6865-437B-B093-36E85C451751}" srcOrd="1" destOrd="0" presId="urn:microsoft.com/office/officeart/2005/8/layout/orgChart1"/>
    <dgm:cxn modelId="{971572B9-A25B-4FF5-9437-94D08F685FF8}" type="presParOf" srcId="{1EB022ED-54BA-410E-B484-AF9E26AF484D}" destId="{44636EFE-7080-406A-8BEA-F3B1BEF76EB5}" srcOrd="1" destOrd="0" presId="urn:microsoft.com/office/officeart/2005/8/layout/orgChart1"/>
    <dgm:cxn modelId="{C8D0EBFD-DCDC-45F7-80EB-665A17527F46}" type="presParOf" srcId="{1EB022ED-54BA-410E-B484-AF9E26AF484D}" destId="{421C4475-BE46-4D14-AA56-5E743BAF4F63}" srcOrd="2" destOrd="0" presId="urn:microsoft.com/office/officeart/2005/8/layout/orgChart1"/>
    <dgm:cxn modelId="{1B65522B-DC5B-46C7-986A-62CFE3A99E6A}" type="presParOf" srcId="{E36BC515-A5C9-4BB6-8867-B2F44860337B}" destId="{DBFC0F0F-D256-4636-8C3B-D689AC9208B0}" srcOrd="2" destOrd="0" presId="urn:microsoft.com/office/officeart/2005/8/layout/orgChart1"/>
    <dgm:cxn modelId="{04E6F060-D4A0-4E94-AFFD-E3824D181C12}" type="presParOf" srcId="{8E93912F-6FD7-47B3-9A90-E3C9398360FB}" destId="{E5D29D96-064E-49C6-8C62-177ADC3FC653}" srcOrd="2" destOrd="0" presId="urn:microsoft.com/office/officeart/2005/8/layout/orgChart1"/>
    <dgm:cxn modelId="{6137B343-F171-4C14-8F76-7E44AD499179}" type="presParOf" srcId="{CA58617E-E7BB-4532-95C2-CB41DBE2F7D7}" destId="{42F40726-F1AB-47DF-A3CA-46047E463729}" srcOrd="4" destOrd="0" presId="urn:microsoft.com/office/officeart/2005/8/layout/orgChart1"/>
    <dgm:cxn modelId="{F3D2CE24-D454-4CB7-B4DE-269A073EDB8F}" type="presParOf" srcId="{CA58617E-E7BB-4532-95C2-CB41DBE2F7D7}" destId="{D0157C12-41A1-4B18-8F4B-02500ABAACC5}" srcOrd="5" destOrd="0" presId="urn:microsoft.com/office/officeart/2005/8/layout/orgChart1"/>
    <dgm:cxn modelId="{517ECA84-09CD-4F38-A7B8-61026D981793}" type="presParOf" srcId="{D0157C12-41A1-4B18-8F4B-02500ABAACC5}" destId="{295BE651-1DC1-4122-A907-FB63A07670D3}" srcOrd="0" destOrd="0" presId="urn:microsoft.com/office/officeart/2005/8/layout/orgChart1"/>
    <dgm:cxn modelId="{4B155FBD-9EA6-4C20-A4EF-5F2A668A505F}" type="presParOf" srcId="{295BE651-1DC1-4122-A907-FB63A07670D3}" destId="{1A815912-BEED-47B7-B507-B2086D601066}" srcOrd="0" destOrd="0" presId="urn:microsoft.com/office/officeart/2005/8/layout/orgChart1"/>
    <dgm:cxn modelId="{92B8C855-B542-4213-8B6F-7A439BDEF8FB}" type="presParOf" srcId="{295BE651-1DC1-4122-A907-FB63A07670D3}" destId="{A9503D92-EAB9-4532-823F-354854FB7689}" srcOrd="1" destOrd="0" presId="urn:microsoft.com/office/officeart/2005/8/layout/orgChart1"/>
    <dgm:cxn modelId="{1D226081-3F51-4477-A5DE-5CD4CB845732}" type="presParOf" srcId="{D0157C12-41A1-4B18-8F4B-02500ABAACC5}" destId="{1709D7DC-8447-4EC5-AD09-DF5712AB6443}" srcOrd="1" destOrd="0" presId="urn:microsoft.com/office/officeart/2005/8/layout/orgChart1"/>
    <dgm:cxn modelId="{6A098FAE-88C0-449C-B88D-A26BB496D021}" type="presParOf" srcId="{1709D7DC-8447-4EC5-AD09-DF5712AB6443}" destId="{B69B246B-0F98-4980-9F2A-FE567740BEDE}" srcOrd="0" destOrd="0" presId="urn:microsoft.com/office/officeart/2005/8/layout/orgChart1"/>
    <dgm:cxn modelId="{70CFE1A0-2723-44E8-8085-0038228743F0}" type="presParOf" srcId="{1709D7DC-8447-4EC5-AD09-DF5712AB6443}" destId="{D479B40B-5DCD-4528-8F01-8DEFCE31A8E5}" srcOrd="1" destOrd="0" presId="urn:microsoft.com/office/officeart/2005/8/layout/orgChart1"/>
    <dgm:cxn modelId="{FD908F7B-CF8F-4ACB-9155-5B8426846915}" type="presParOf" srcId="{D479B40B-5DCD-4528-8F01-8DEFCE31A8E5}" destId="{401B6445-BF9A-4460-B3CB-26B1FBDFD066}" srcOrd="0" destOrd="0" presId="urn:microsoft.com/office/officeart/2005/8/layout/orgChart1"/>
    <dgm:cxn modelId="{18FBCD0B-99C7-4431-B76E-5173389C1D0D}" type="presParOf" srcId="{401B6445-BF9A-4460-B3CB-26B1FBDFD066}" destId="{D3BC1CCB-ED99-4902-BE53-886164F4E2C8}" srcOrd="0" destOrd="0" presId="urn:microsoft.com/office/officeart/2005/8/layout/orgChart1"/>
    <dgm:cxn modelId="{59D1811A-717E-4A18-80F0-CEC4DF617F19}" type="presParOf" srcId="{401B6445-BF9A-4460-B3CB-26B1FBDFD066}" destId="{F7C72499-29CD-4534-ACB8-B59DE74AAC68}" srcOrd="1" destOrd="0" presId="urn:microsoft.com/office/officeart/2005/8/layout/orgChart1"/>
    <dgm:cxn modelId="{D2BB4228-9793-4860-AC78-F19E410A9C49}" type="presParOf" srcId="{D479B40B-5DCD-4528-8F01-8DEFCE31A8E5}" destId="{8B82C470-21BE-407E-ADE1-228D2124AB9C}" srcOrd="1" destOrd="0" presId="urn:microsoft.com/office/officeart/2005/8/layout/orgChart1"/>
    <dgm:cxn modelId="{1BE28E95-F20C-4478-BC3F-12D7C5EE5499}" type="presParOf" srcId="{8B82C470-21BE-407E-ADE1-228D2124AB9C}" destId="{72A5C90A-AD55-4BD0-A45F-337DC36658AD}" srcOrd="0" destOrd="0" presId="urn:microsoft.com/office/officeart/2005/8/layout/orgChart1"/>
    <dgm:cxn modelId="{4F3164C1-5590-4E82-BB1A-B64F7DCC8A79}" type="presParOf" srcId="{8B82C470-21BE-407E-ADE1-228D2124AB9C}" destId="{9E67EC91-9D93-437E-BF9A-BC7A48FEDADD}" srcOrd="1" destOrd="0" presId="urn:microsoft.com/office/officeart/2005/8/layout/orgChart1"/>
    <dgm:cxn modelId="{0B8F8EE9-4A55-4541-962F-B142DAE94D3E}" type="presParOf" srcId="{9E67EC91-9D93-437E-BF9A-BC7A48FEDADD}" destId="{E2646F33-B369-406F-B2F6-A36DC856EAE7}" srcOrd="0" destOrd="0" presId="urn:microsoft.com/office/officeart/2005/8/layout/orgChart1"/>
    <dgm:cxn modelId="{17C0806F-6A91-46CF-9C15-7496C24B9109}" type="presParOf" srcId="{E2646F33-B369-406F-B2F6-A36DC856EAE7}" destId="{74469D43-754E-4CDD-A461-BFD9A5F204E2}" srcOrd="0" destOrd="0" presId="urn:microsoft.com/office/officeart/2005/8/layout/orgChart1"/>
    <dgm:cxn modelId="{4D3D11AC-9D04-4489-826B-E507D567D2F5}" type="presParOf" srcId="{E2646F33-B369-406F-B2F6-A36DC856EAE7}" destId="{D1855B72-6298-4AAD-B278-AF58E975637C}" srcOrd="1" destOrd="0" presId="urn:microsoft.com/office/officeart/2005/8/layout/orgChart1"/>
    <dgm:cxn modelId="{15B9C9D3-E394-40D2-B096-6F828F22A9D3}" type="presParOf" srcId="{9E67EC91-9D93-437E-BF9A-BC7A48FEDADD}" destId="{ADA56DCD-79C6-4FA7-8575-8F2DFF530172}" srcOrd="1" destOrd="0" presId="urn:microsoft.com/office/officeart/2005/8/layout/orgChart1"/>
    <dgm:cxn modelId="{F955DA28-8384-4737-AC4F-B857DD0CC277}" type="presParOf" srcId="{ADA56DCD-79C6-4FA7-8575-8F2DFF530172}" destId="{AB34E6EC-889D-4FED-9D8E-072ABF01687A}" srcOrd="0" destOrd="0" presId="urn:microsoft.com/office/officeart/2005/8/layout/orgChart1"/>
    <dgm:cxn modelId="{7B746EA4-CE49-4662-BB3B-DA6367A29004}" type="presParOf" srcId="{ADA56DCD-79C6-4FA7-8575-8F2DFF530172}" destId="{0966C693-9171-4CB3-AACC-0CCE8E3BCD3C}" srcOrd="1" destOrd="0" presId="urn:microsoft.com/office/officeart/2005/8/layout/orgChart1"/>
    <dgm:cxn modelId="{2F90A630-C8D9-4D5B-9AE2-FE09B8CF3681}" type="presParOf" srcId="{0966C693-9171-4CB3-AACC-0CCE8E3BCD3C}" destId="{74F13D39-6E66-409A-B99F-15F048A043D8}" srcOrd="0" destOrd="0" presId="urn:microsoft.com/office/officeart/2005/8/layout/orgChart1"/>
    <dgm:cxn modelId="{DF6E7C3F-A800-41EA-A9A3-0B91BE839B85}" type="presParOf" srcId="{74F13D39-6E66-409A-B99F-15F048A043D8}" destId="{9966997B-11D1-457C-B891-825FAF9C1411}" srcOrd="0" destOrd="0" presId="urn:microsoft.com/office/officeart/2005/8/layout/orgChart1"/>
    <dgm:cxn modelId="{488A8CE0-75D4-466B-8727-AEE4260F8BDD}" type="presParOf" srcId="{74F13D39-6E66-409A-B99F-15F048A043D8}" destId="{BC2C2A54-D9A0-4915-A5E5-03643E74BA97}" srcOrd="1" destOrd="0" presId="urn:microsoft.com/office/officeart/2005/8/layout/orgChart1"/>
    <dgm:cxn modelId="{1536ABC9-1AE3-4C48-B05A-2A3E29BFE40C}" type="presParOf" srcId="{0966C693-9171-4CB3-AACC-0CCE8E3BCD3C}" destId="{E019A03F-1D70-40DC-BF91-70F924CD296A}" srcOrd="1" destOrd="0" presId="urn:microsoft.com/office/officeart/2005/8/layout/orgChart1"/>
    <dgm:cxn modelId="{4894825E-DB66-4159-BF94-9A41D429A929}" type="presParOf" srcId="{0966C693-9171-4CB3-AACC-0CCE8E3BCD3C}" destId="{832EBE4A-699C-4B91-ADB3-C0C81B3A7C52}" srcOrd="2" destOrd="0" presId="urn:microsoft.com/office/officeart/2005/8/layout/orgChart1"/>
    <dgm:cxn modelId="{C3E85BD3-C864-40F9-86AC-06C4D410B52F}" type="presParOf" srcId="{ADA56DCD-79C6-4FA7-8575-8F2DFF530172}" destId="{DFCB7E96-6F95-43C1-BB3D-1BA2945C4880}" srcOrd="2" destOrd="0" presId="urn:microsoft.com/office/officeart/2005/8/layout/orgChart1"/>
    <dgm:cxn modelId="{1AEC5A25-3B31-409D-AC49-BA378A0D7FF0}" type="presParOf" srcId="{ADA56DCD-79C6-4FA7-8575-8F2DFF530172}" destId="{59D00EDD-3341-4833-9867-299AC0AF05F4}" srcOrd="3" destOrd="0" presId="urn:microsoft.com/office/officeart/2005/8/layout/orgChart1"/>
    <dgm:cxn modelId="{EB1CB42D-B572-4367-89C7-387D7C90E10B}" type="presParOf" srcId="{59D00EDD-3341-4833-9867-299AC0AF05F4}" destId="{8606CE2B-D9E3-4E9A-93BF-6A58D4AB9959}" srcOrd="0" destOrd="0" presId="urn:microsoft.com/office/officeart/2005/8/layout/orgChart1"/>
    <dgm:cxn modelId="{245EE795-78D8-472E-A861-141847DF1E62}" type="presParOf" srcId="{8606CE2B-D9E3-4E9A-93BF-6A58D4AB9959}" destId="{8490C138-CD0E-4149-8EC8-E8F27FD57351}" srcOrd="0" destOrd="0" presId="urn:microsoft.com/office/officeart/2005/8/layout/orgChart1"/>
    <dgm:cxn modelId="{3FB110E0-9875-485B-A25B-D979F0A3BFFA}" type="presParOf" srcId="{8606CE2B-D9E3-4E9A-93BF-6A58D4AB9959}" destId="{16921DA3-EFCF-45B2-BB43-723BB0ADC4FA}" srcOrd="1" destOrd="0" presId="urn:microsoft.com/office/officeart/2005/8/layout/orgChart1"/>
    <dgm:cxn modelId="{40E5A6E0-FEA7-43DD-A39A-E59368E93B30}" type="presParOf" srcId="{59D00EDD-3341-4833-9867-299AC0AF05F4}" destId="{075C37E3-108B-491A-B83E-1E8905EF0C62}" srcOrd="1" destOrd="0" presId="urn:microsoft.com/office/officeart/2005/8/layout/orgChart1"/>
    <dgm:cxn modelId="{73A89620-81FB-4C71-8C69-854BACE7F75D}" type="presParOf" srcId="{59D00EDD-3341-4833-9867-299AC0AF05F4}" destId="{11CC7CD3-B1D3-4FF1-88FD-B7C18D019D7F}" srcOrd="2" destOrd="0" presId="urn:microsoft.com/office/officeart/2005/8/layout/orgChart1"/>
    <dgm:cxn modelId="{C628B31D-95EE-4F68-AD92-D8A21ED4E695}" type="presParOf" srcId="{9E67EC91-9D93-437E-BF9A-BC7A48FEDADD}" destId="{3ECBF5F2-2402-4FEF-B05E-6935FB58F32E}" srcOrd="2" destOrd="0" presId="urn:microsoft.com/office/officeart/2005/8/layout/orgChart1"/>
    <dgm:cxn modelId="{D02A1AB3-4E2B-40BB-83C9-DE718A28E060}" type="presParOf" srcId="{8B82C470-21BE-407E-ADE1-228D2124AB9C}" destId="{282AEB2C-D22B-43E0-B038-BE1153B148F7}" srcOrd="2" destOrd="0" presId="urn:microsoft.com/office/officeart/2005/8/layout/orgChart1"/>
    <dgm:cxn modelId="{3637B097-AF2D-458A-8495-641F2B946545}" type="presParOf" srcId="{8B82C470-21BE-407E-ADE1-228D2124AB9C}" destId="{B904AE1B-B7A8-437F-ACFF-E498AA010429}" srcOrd="3" destOrd="0" presId="urn:microsoft.com/office/officeart/2005/8/layout/orgChart1"/>
    <dgm:cxn modelId="{7575A85C-8FBB-43E5-93AD-8541338726E2}" type="presParOf" srcId="{B904AE1B-B7A8-437F-ACFF-E498AA010429}" destId="{BDB72219-C690-40DA-B6BB-E3398D967520}" srcOrd="0" destOrd="0" presId="urn:microsoft.com/office/officeart/2005/8/layout/orgChart1"/>
    <dgm:cxn modelId="{946AA4D3-B4FC-4C65-8588-0A9CEE26DB44}" type="presParOf" srcId="{BDB72219-C690-40DA-B6BB-E3398D967520}" destId="{A97BC803-3622-47E5-AC98-4AC776104249}" srcOrd="0" destOrd="0" presId="urn:microsoft.com/office/officeart/2005/8/layout/orgChart1"/>
    <dgm:cxn modelId="{521741A4-A86F-4B14-91A3-923257C20409}" type="presParOf" srcId="{BDB72219-C690-40DA-B6BB-E3398D967520}" destId="{5B359BB6-A6CD-4CFC-8D4D-4639B958E0BB}" srcOrd="1" destOrd="0" presId="urn:microsoft.com/office/officeart/2005/8/layout/orgChart1"/>
    <dgm:cxn modelId="{FC634E42-42E6-47CC-AEAC-5A0011D27014}" type="presParOf" srcId="{B904AE1B-B7A8-437F-ACFF-E498AA010429}" destId="{B700EB64-836D-4285-A643-D8A563DAF4E5}" srcOrd="1" destOrd="0" presId="urn:microsoft.com/office/officeart/2005/8/layout/orgChart1"/>
    <dgm:cxn modelId="{E40C2149-24F1-4249-A19A-EBC6250E5F17}" type="presParOf" srcId="{B904AE1B-B7A8-437F-ACFF-E498AA010429}" destId="{B5230245-BB9C-4297-B0AE-6BE8AD036703}" srcOrd="2" destOrd="0" presId="urn:microsoft.com/office/officeart/2005/8/layout/orgChart1"/>
    <dgm:cxn modelId="{DDFA7F2E-FABE-4E7D-916D-5D34A5F1033A}" type="presParOf" srcId="{D479B40B-5DCD-4528-8F01-8DEFCE31A8E5}" destId="{0A0EE4AC-37F9-4D04-9859-FFC66079EB72}" srcOrd="2" destOrd="0" presId="urn:microsoft.com/office/officeart/2005/8/layout/orgChart1"/>
    <dgm:cxn modelId="{D6E8E356-B76A-4302-9764-3DDBB05578D4}" type="presParOf" srcId="{D0157C12-41A1-4B18-8F4B-02500ABAACC5}" destId="{D73DB2EA-946A-4467-A6AC-61D9A732D8BF}" srcOrd="2" destOrd="0" presId="urn:microsoft.com/office/officeart/2005/8/layout/orgChart1"/>
    <dgm:cxn modelId="{55525E69-F5B0-4A86-A54A-AB48C4130CEA}" type="presParOf" srcId="{CA58617E-E7BB-4532-95C2-CB41DBE2F7D7}" destId="{A9F4F7AF-5347-47FC-AC05-9F73A392556D}" srcOrd="6" destOrd="0" presId="urn:microsoft.com/office/officeart/2005/8/layout/orgChart1"/>
    <dgm:cxn modelId="{FA463655-62BD-42A6-B5FF-2AD9606E3670}" type="presParOf" srcId="{CA58617E-E7BB-4532-95C2-CB41DBE2F7D7}" destId="{A622BA65-06A9-4F8C-85A7-5B96716ADCA7}" srcOrd="7" destOrd="0" presId="urn:microsoft.com/office/officeart/2005/8/layout/orgChart1"/>
    <dgm:cxn modelId="{097C1884-206B-4B36-AF6D-04BEF43D3A44}" type="presParOf" srcId="{A622BA65-06A9-4F8C-85A7-5B96716ADCA7}" destId="{28F551E4-4289-4B63-B679-887E978F82F4}" srcOrd="0" destOrd="0" presId="urn:microsoft.com/office/officeart/2005/8/layout/orgChart1"/>
    <dgm:cxn modelId="{423F5849-50F2-43AC-A7E0-D836A836A031}" type="presParOf" srcId="{28F551E4-4289-4B63-B679-887E978F82F4}" destId="{03831E4C-B92B-4F81-9A0E-F00F2915655D}" srcOrd="0" destOrd="0" presId="urn:microsoft.com/office/officeart/2005/8/layout/orgChart1"/>
    <dgm:cxn modelId="{7851C5C0-C64D-4110-ACAB-CF6D8E83C765}" type="presParOf" srcId="{28F551E4-4289-4B63-B679-887E978F82F4}" destId="{A087BCB3-4B5A-4968-9B48-D797F08A16B6}" srcOrd="1" destOrd="0" presId="urn:microsoft.com/office/officeart/2005/8/layout/orgChart1"/>
    <dgm:cxn modelId="{EAF9D1A8-C5D2-49A3-A3F8-BA127DD3A2EE}" type="presParOf" srcId="{A622BA65-06A9-4F8C-85A7-5B96716ADCA7}" destId="{90982081-D2B0-44C4-A30D-CCCFCF341FEE}" srcOrd="1" destOrd="0" presId="urn:microsoft.com/office/officeart/2005/8/layout/orgChart1"/>
    <dgm:cxn modelId="{3F3CEEB1-A25F-42B4-B0BC-75DF8939FAB2}" type="presParOf" srcId="{90982081-D2B0-44C4-A30D-CCCFCF341FEE}" destId="{4B0F7CB9-37EF-45E3-BA46-3EF9A72BEEB4}" srcOrd="0" destOrd="0" presId="urn:microsoft.com/office/officeart/2005/8/layout/orgChart1"/>
    <dgm:cxn modelId="{14F04AF8-50A3-4856-A284-5DB6D798D1A9}" type="presParOf" srcId="{90982081-D2B0-44C4-A30D-CCCFCF341FEE}" destId="{7B806B24-89DC-4D34-86D3-31D77585C3F8}" srcOrd="1" destOrd="0" presId="urn:microsoft.com/office/officeart/2005/8/layout/orgChart1"/>
    <dgm:cxn modelId="{B04C51B5-4C41-40AF-AA19-CFB947B94EAB}" type="presParOf" srcId="{7B806B24-89DC-4D34-86D3-31D77585C3F8}" destId="{D2A3C9A7-F564-4CEC-93A1-1D652381AEAA}" srcOrd="0" destOrd="0" presId="urn:microsoft.com/office/officeart/2005/8/layout/orgChart1"/>
    <dgm:cxn modelId="{022DAA3E-413B-488E-9248-AEC40118C770}" type="presParOf" srcId="{D2A3C9A7-F564-4CEC-93A1-1D652381AEAA}" destId="{9995D1F1-9807-4CB3-B1A0-242999099804}" srcOrd="0" destOrd="0" presId="urn:microsoft.com/office/officeart/2005/8/layout/orgChart1"/>
    <dgm:cxn modelId="{40915E32-D940-4085-B16C-D3C518E330AA}" type="presParOf" srcId="{D2A3C9A7-F564-4CEC-93A1-1D652381AEAA}" destId="{1F169DA9-788C-47E6-B7A7-E5CCA926D480}" srcOrd="1" destOrd="0" presId="urn:microsoft.com/office/officeart/2005/8/layout/orgChart1"/>
    <dgm:cxn modelId="{227AB29E-ADA9-43CD-B1A0-6370B8A96F12}" type="presParOf" srcId="{7B806B24-89DC-4D34-86D3-31D77585C3F8}" destId="{CEB0744C-090D-4F63-A7B2-76135B12E819}" srcOrd="1" destOrd="0" presId="urn:microsoft.com/office/officeart/2005/8/layout/orgChart1"/>
    <dgm:cxn modelId="{28490764-0BE0-475E-A784-3723ED692268}" type="presParOf" srcId="{CEB0744C-090D-4F63-A7B2-76135B12E819}" destId="{BBAB42E7-B165-4CD0-AB9C-5C5EA692D923}" srcOrd="0" destOrd="0" presId="urn:microsoft.com/office/officeart/2005/8/layout/orgChart1"/>
    <dgm:cxn modelId="{A41CE425-365E-49E7-AAE2-4B8CC0C6D077}" type="presParOf" srcId="{CEB0744C-090D-4F63-A7B2-76135B12E819}" destId="{8029C687-96DB-4769-A55C-2F867D9F55DE}" srcOrd="1" destOrd="0" presId="urn:microsoft.com/office/officeart/2005/8/layout/orgChart1"/>
    <dgm:cxn modelId="{FF9E5D4D-F6C3-4CC7-9EE6-F441EA8C62B5}" type="presParOf" srcId="{8029C687-96DB-4769-A55C-2F867D9F55DE}" destId="{1F03E8C4-E5B0-4A9F-8213-D17BD8183CC9}" srcOrd="0" destOrd="0" presId="urn:microsoft.com/office/officeart/2005/8/layout/orgChart1"/>
    <dgm:cxn modelId="{85D7608F-8977-4448-BFBE-B81E094C3F18}" type="presParOf" srcId="{1F03E8C4-E5B0-4A9F-8213-D17BD8183CC9}" destId="{BA81F793-4340-42DD-AF62-6486A0FEE3CE}" srcOrd="0" destOrd="0" presId="urn:microsoft.com/office/officeart/2005/8/layout/orgChart1"/>
    <dgm:cxn modelId="{299D0DD3-8CC4-4A16-A66A-48BDE169BEC8}" type="presParOf" srcId="{1F03E8C4-E5B0-4A9F-8213-D17BD8183CC9}" destId="{410E634A-748A-4C2F-8866-AC1C73895FD0}" srcOrd="1" destOrd="0" presId="urn:microsoft.com/office/officeart/2005/8/layout/orgChart1"/>
    <dgm:cxn modelId="{7B838350-3D48-425E-83E5-47053C0B7CAC}" type="presParOf" srcId="{8029C687-96DB-4769-A55C-2F867D9F55DE}" destId="{5CF218E3-DC8E-4432-952E-B54394DBB12B}" srcOrd="1" destOrd="0" presId="urn:microsoft.com/office/officeart/2005/8/layout/orgChart1"/>
    <dgm:cxn modelId="{D04E358C-FDE6-4F92-8F76-EA5676EDB82D}" type="presParOf" srcId="{8029C687-96DB-4769-A55C-2F867D9F55DE}" destId="{756A9025-BEB0-43C3-97CD-05E22F6F8784}" srcOrd="2" destOrd="0" presId="urn:microsoft.com/office/officeart/2005/8/layout/orgChart1"/>
    <dgm:cxn modelId="{B73E8366-FD60-44A7-9D79-AC9D6C5B30BE}" type="presParOf" srcId="{7B806B24-89DC-4D34-86D3-31D77585C3F8}" destId="{06563C01-B169-4F46-A38D-ACB56C186246}" srcOrd="2" destOrd="0" presId="urn:microsoft.com/office/officeart/2005/8/layout/orgChart1"/>
    <dgm:cxn modelId="{1D5DD710-5082-4E68-8396-D0510C842813}" type="presParOf" srcId="{A622BA65-06A9-4F8C-85A7-5B96716ADCA7}" destId="{A175368D-C898-4B4F-B6D3-89C0948E12E5}" srcOrd="2" destOrd="0" presId="urn:microsoft.com/office/officeart/2005/8/layout/orgChart1"/>
    <dgm:cxn modelId="{0AC16F48-FE81-4CF2-9635-5BDB74EF24E2}" type="presParOf" srcId="{A224F959-38EF-4388-A437-E308C99464D5}" destId="{3E291E03-B3C9-4024-8851-D48DC30A1B1F}" srcOrd="2" destOrd="0" presId="urn:microsoft.com/office/officeart/2005/8/layout/orgChart1"/>
    <dgm:cxn modelId="{4E7A8233-C9D5-44B0-97A6-D009E8094D25}" type="presParOf" srcId="{CBABF3A7-8FDF-408A-8453-7EF4962DEBE6}" destId="{85A8E1A4-7CCF-4473-BBC7-0B7A4B36E21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AB42E7-B165-4CD0-AB9C-5C5EA692D923}">
      <dsp:nvSpPr>
        <dsp:cNvPr id="0" name=""/>
        <dsp:cNvSpPr/>
      </dsp:nvSpPr>
      <dsp:spPr>
        <a:xfrm>
          <a:off x="10845981" y="3016988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56140" y="45720"/>
              </a:moveTo>
              <a:lnTo>
                <a:pt x="56140" y="67189"/>
              </a:lnTo>
              <a:lnTo>
                <a:pt x="45720" y="67189"/>
              </a:lnTo>
              <a:lnTo>
                <a:pt x="45720" y="87024"/>
              </a:lnTo>
            </a:path>
          </a:pathLst>
        </a:custGeom>
        <a:noFill/>
        <a:ln w="12700" cap="flat" cmpd="sng" algn="ctr">
          <a:solidFill>
            <a:srgbClr val="44546A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0F7CB9-37EF-45E3-BA46-3EF9A72BEEB4}">
      <dsp:nvSpPr>
        <dsp:cNvPr id="0" name=""/>
        <dsp:cNvSpPr/>
      </dsp:nvSpPr>
      <dsp:spPr>
        <a:xfrm>
          <a:off x="10852482" y="2687780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64317"/>
              </a:lnTo>
              <a:lnTo>
                <a:pt x="49639" y="64317"/>
              </a:lnTo>
              <a:lnTo>
                <a:pt x="49639" y="84152"/>
              </a:lnTo>
            </a:path>
          </a:pathLst>
        </a:custGeom>
        <a:noFill/>
        <a:ln w="12700" cap="flat" cmpd="sng" algn="ctr">
          <a:solidFill>
            <a:srgbClr val="44546A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F4F7AF-5347-47FC-AC05-9F73A392556D}">
      <dsp:nvSpPr>
        <dsp:cNvPr id="0" name=""/>
        <dsp:cNvSpPr/>
      </dsp:nvSpPr>
      <dsp:spPr>
        <a:xfrm>
          <a:off x="9243611" y="2348487"/>
          <a:ext cx="16545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4587"/>
              </a:lnTo>
              <a:lnTo>
                <a:pt x="1654590" y="84587"/>
              </a:lnTo>
              <a:lnTo>
                <a:pt x="1654590" y="104423"/>
              </a:lnTo>
            </a:path>
          </a:pathLst>
        </a:custGeom>
        <a:noFill/>
        <a:ln w="12700" cap="flat" cmpd="sng" algn="ctr">
          <a:solidFill>
            <a:srgbClr val="44546A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2AEB2C-D22B-43E0-B038-BE1153B148F7}">
      <dsp:nvSpPr>
        <dsp:cNvPr id="0" name=""/>
        <dsp:cNvSpPr/>
      </dsp:nvSpPr>
      <dsp:spPr>
        <a:xfrm>
          <a:off x="10375156" y="3015510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65555"/>
              </a:lnTo>
              <a:lnTo>
                <a:pt x="45720" y="65555"/>
              </a:lnTo>
              <a:lnTo>
                <a:pt x="4572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CB7E96-6F95-43C1-BB3D-1BA2945C4880}">
      <dsp:nvSpPr>
        <dsp:cNvPr id="0" name=""/>
        <dsp:cNvSpPr/>
      </dsp:nvSpPr>
      <dsp:spPr>
        <a:xfrm>
          <a:off x="10186179" y="3686047"/>
          <a:ext cx="234697" cy="91440"/>
        </a:xfrm>
        <a:custGeom>
          <a:avLst/>
          <a:gdLst/>
          <a:ahLst/>
          <a:cxnLst/>
          <a:rect l="0" t="0" r="0" b="0"/>
          <a:pathLst>
            <a:path>
              <a:moveTo>
                <a:pt x="234697" y="45720"/>
              </a:moveTo>
              <a:lnTo>
                <a:pt x="234697" y="70494"/>
              </a:lnTo>
              <a:lnTo>
                <a:pt x="0" y="70494"/>
              </a:lnTo>
              <a:lnTo>
                <a:pt x="0" y="90329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34E6EC-889D-4FED-9D8E-072ABF01687A}">
      <dsp:nvSpPr>
        <dsp:cNvPr id="0" name=""/>
        <dsp:cNvSpPr/>
      </dsp:nvSpPr>
      <dsp:spPr>
        <a:xfrm>
          <a:off x="10420876" y="3686047"/>
          <a:ext cx="24018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9646"/>
              </a:lnTo>
              <a:lnTo>
                <a:pt x="240183" y="69646"/>
              </a:lnTo>
              <a:lnTo>
                <a:pt x="240183" y="89481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A5C90A-AD55-4BD0-A45F-337DC36658AD}">
      <dsp:nvSpPr>
        <dsp:cNvPr id="0" name=""/>
        <dsp:cNvSpPr/>
      </dsp:nvSpPr>
      <dsp:spPr>
        <a:xfrm>
          <a:off x="10375156" y="3061230"/>
          <a:ext cx="91440" cy="38480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4965"/>
              </a:lnTo>
              <a:lnTo>
                <a:pt x="45720" y="364965"/>
              </a:lnTo>
              <a:lnTo>
                <a:pt x="45720" y="384801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9B246B-0F98-4980-9F2A-FE567740BEDE}">
      <dsp:nvSpPr>
        <dsp:cNvPr id="0" name=""/>
        <dsp:cNvSpPr/>
      </dsp:nvSpPr>
      <dsp:spPr>
        <a:xfrm>
          <a:off x="10375157" y="269010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F40726-F1AB-47DF-A3CA-46047E463729}">
      <dsp:nvSpPr>
        <dsp:cNvPr id="0" name=""/>
        <dsp:cNvSpPr/>
      </dsp:nvSpPr>
      <dsp:spPr>
        <a:xfrm>
          <a:off x="9243611" y="2348487"/>
          <a:ext cx="11772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1764"/>
              </a:lnTo>
              <a:lnTo>
                <a:pt x="1177265" y="81764"/>
              </a:lnTo>
              <a:lnTo>
                <a:pt x="1177265" y="10160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0DB00B-5D46-4416-9840-160F6980E024}">
      <dsp:nvSpPr>
        <dsp:cNvPr id="0" name=""/>
        <dsp:cNvSpPr/>
      </dsp:nvSpPr>
      <dsp:spPr>
        <a:xfrm>
          <a:off x="9551203" y="3083432"/>
          <a:ext cx="4273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8880"/>
              </a:lnTo>
              <a:lnTo>
                <a:pt x="427319" y="68880"/>
              </a:lnTo>
              <a:lnTo>
                <a:pt x="427319" y="88715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A308F7-C849-45C1-B78A-885BB90671D1}">
      <dsp:nvSpPr>
        <dsp:cNvPr id="0" name=""/>
        <dsp:cNvSpPr/>
      </dsp:nvSpPr>
      <dsp:spPr>
        <a:xfrm>
          <a:off x="9505483" y="3083432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65556"/>
              </a:lnTo>
              <a:lnTo>
                <a:pt x="49046" y="65556"/>
              </a:lnTo>
              <a:lnTo>
                <a:pt x="49046" y="85391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12CD5A-DA60-4D0D-AAA9-473F30532211}">
      <dsp:nvSpPr>
        <dsp:cNvPr id="0" name=""/>
        <dsp:cNvSpPr/>
      </dsp:nvSpPr>
      <dsp:spPr>
        <a:xfrm>
          <a:off x="9125130" y="3083432"/>
          <a:ext cx="426072" cy="91440"/>
        </a:xfrm>
        <a:custGeom>
          <a:avLst/>
          <a:gdLst/>
          <a:ahLst/>
          <a:cxnLst/>
          <a:rect l="0" t="0" r="0" b="0"/>
          <a:pathLst>
            <a:path>
              <a:moveTo>
                <a:pt x="426072" y="45720"/>
              </a:moveTo>
              <a:lnTo>
                <a:pt x="426072" y="65555"/>
              </a:lnTo>
              <a:lnTo>
                <a:pt x="0" y="65555"/>
              </a:lnTo>
              <a:lnTo>
                <a:pt x="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002AF9-2E9E-4A6F-AD33-63D068305BA4}">
      <dsp:nvSpPr>
        <dsp:cNvPr id="0" name=""/>
        <dsp:cNvSpPr/>
      </dsp:nvSpPr>
      <dsp:spPr>
        <a:xfrm>
          <a:off x="8634579" y="2758026"/>
          <a:ext cx="9166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5555"/>
              </a:lnTo>
              <a:lnTo>
                <a:pt x="916623" y="65555"/>
              </a:lnTo>
              <a:lnTo>
                <a:pt x="916623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1A40B5-648D-42C9-B087-619AF7AE6197}">
      <dsp:nvSpPr>
        <dsp:cNvPr id="0" name=""/>
        <dsp:cNvSpPr/>
      </dsp:nvSpPr>
      <dsp:spPr>
        <a:xfrm>
          <a:off x="8643162" y="3083432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DF5A22-DDEA-4B30-9919-3F10523A1CD7}">
      <dsp:nvSpPr>
        <dsp:cNvPr id="0" name=""/>
        <dsp:cNvSpPr/>
      </dsp:nvSpPr>
      <dsp:spPr>
        <a:xfrm>
          <a:off x="8588859" y="2758026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65555"/>
              </a:lnTo>
              <a:lnTo>
                <a:pt x="100022" y="65555"/>
              </a:lnTo>
              <a:lnTo>
                <a:pt x="100022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69D789-7484-4D07-B53F-FED032DBB7C6}">
      <dsp:nvSpPr>
        <dsp:cNvPr id="0" name=""/>
        <dsp:cNvSpPr/>
      </dsp:nvSpPr>
      <dsp:spPr>
        <a:xfrm>
          <a:off x="8206913" y="3083432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FE85AE-9EAD-4E2F-9F29-8EC5B6C8A778}">
      <dsp:nvSpPr>
        <dsp:cNvPr id="0" name=""/>
        <dsp:cNvSpPr/>
      </dsp:nvSpPr>
      <dsp:spPr>
        <a:xfrm>
          <a:off x="8252633" y="2758026"/>
          <a:ext cx="381946" cy="91440"/>
        </a:xfrm>
        <a:custGeom>
          <a:avLst/>
          <a:gdLst/>
          <a:ahLst/>
          <a:cxnLst/>
          <a:rect l="0" t="0" r="0" b="0"/>
          <a:pathLst>
            <a:path>
              <a:moveTo>
                <a:pt x="381946" y="45720"/>
              </a:moveTo>
              <a:lnTo>
                <a:pt x="381946" y="65555"/>
              </a:lnTo>
              <a:lnTo>
                <a:pt x="0" y="65555"/>
              </a:lnTo>
              <a:lnTo>
                <a:pt x="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CA7A9F-604C-4F7F-AFB7-D5479261CF43}">
      <dsp:nvSpPr>
        <dsp:cNvPr id="0" name=""/>
        <dsp:cNvSpPr/>
      </dsp:nvSpPr>
      <dsp:spPr>
        <a:xfrm>
          <a:off x="7507634" y="3133545"/>
          <a:ext cx="91440" cy="176114"/>
        </a:xfrm>
        <a:custGeom>
          <a:avLst/>
          <a:gdLst/>
          <a:ahLst/>
          <a:cxnLst/>
          <a:rect l="0" t="0" r="0" b="0"/>
          <a:pathLst>
            <a:path>
              <a:moveTo>
                <a:pt x="86662" y="0"/>
              </a:moveTo>
              <a:lnTo>
                <a:pt x="45720" y="176114"/>
              </a:lnTo>
            </a:path>
          </a:pathLst>
        </a:custGeom>
        <a:noFill/>
        <a:ln w="12700" cap="flat" cmpd="sng" algn="ctr">
          <a:solidFill>
            <a:srgbClr val="44546A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4224B2-1C8B-4362-B53C-C14854B2E514}">
      <dsp:nvSpPr>
        <dsp:cNvPr id="0" name=""/>
        <dsp:cNvSpPr/>
      </dsp:nvSpPr>
      <dsp:spPr>
        <a:xfrm>
          <a:off x="7749442" y="2758026"/>
          <a:ext cx="885137" cy="91440"/>
        </a:xfrm>
        <a:custGeom>
          <a:avLst/>
          <a:gdLst/>
          <a:ahLst/>
          <a:cxnLst/>
          <a:rect l="0" t="0" r="0" b="0"/>
          <a:pathLst>
            <a:path>
              <a:moveTo>
                <a:pt x="885137" y="45720"/>
              </a:moveTo>
              <a:lnTo>
                <a:pt x="885137" y="65555"/>
              </a:lnTo>
              <a:lnTo>
                <a:pt x="0" y="65555"/>
              </a:lnTo>
              <a:lnTo>
                <a:pt x="0" y="85390"/>
              </a:lnTo>
            </a:path>
          </a:pathLst>
        </a:custGeom>
        <a:noFill/>
        <a:ln w="12700" cap="flat" cmpd="sng" algn="ctr">
          <a:solidFill>
            <a:srgbClr val="44546A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B1F082-E0FD-4965-AE1C-0CE06F55142D}">
      <dsp:nvSpPr>
        <dsp:cNvPr id="0" name=""/>
        <dsp:cNvSpPr/>
      </dsp:nvSpPr>
      <dsp:spPr>
        <a:xfrm>
          <a:off x="8634579" y="2394207"/>
          <a:ext cx="609032" cy="123803"/>
        </a:xfrm>
        <a:custGeom>
          <a:avLst/>
          <a:gdLst/>
          <a:ahLst/>
          <a:cxnLst/>
          <a:rect l="0" t="0" r="0" b="0"/>
          <a:pathLst>
            <a:path>
              <a:moveTo>
                <a:pt x="609032" y="0"/>
              </a:moveTo>
              <a:lnTo>
                <a:pt x="609032" y="103967"/>
              </a:lnTo>
              <a:lnTo>
                <a:pt x="0" y="103967"/>
              </a:lnTo>
              <a:lnTo>
                <a:pt x="0" y="123803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384091-00AA-4D34-A780-72F752158FED}">
      <dsp:nvSpPr>
        <dsp:cNvPr id="0" name=""/>
        <dsp:cNvSpPr/>
      </dsp:nvSpPr>
      <dsp:spPr>
        <a:xfrm>
          <a:off x="6103006" y="3499437"/>
          <a:ext cx="2138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101840"/>
              </a:lnTo>
              <a:lnTo>
                <a:pt x="213813" y="101840"/>
              </a:lnTo>
              <a:lnTo>
                <a:pt x="213813" y="121675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8E9E96-0152-4C84-B069-4ECA3A316436}">
      <dsp:nvSpPr>
        <dsp:cNvPr id="0" name=""/>
        <dsp:cNvSpPr/>
      </dsp:nvSpPr>
      <dsp:spPr>
        <a:xfrm>
          <a:off x="5880571" y="3499437"/>
          <a:ext cx="222435" cy="91440"/>
        </a:xfrm>
        <a:custGeom>
          <a:avLst/>
          <a:gdLst/>
          <a:ahLst/>
          <a:cxnLst/>
          <a:rect l="0" t="0" r="0" b="0"/>
          <a:pathLst>
            <a:path>
              <a:moveTo>
                <a:pt x="222435" y="45720"/>
              </a:moveTo>
              <a:lnTo>
                <a:pt x="222435" y="101840"/>
              </a:lnTo>
              <a:lnTo>
                <a:pt x="0" y="101840"/>
              </a:lnTo>
              <a:lnTo>
                <a:pt x="0" y="121675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8E6205-F422-4746-BDCE-B480203D5369}">
      <dsp:nvSpPr>
        <dsp:cNvPr id="0" name=""/>
        <dsp:cNvSpPr/>
      </dsp:nvSpPr>
      <dsp:spPr>
        <a:xfrm>
          <a:off x="6103006" y="3128431"/>
          <a:ext cx="553465" cy="91440"/>
        </a:xfrm>
        <a:custGeom>
          <a:avLst/>
          <a:gdLst/>
          <a:ahLst/>
          <a:cxnLst/>
          <a:rect l="0" t="0" r="0" b="0"/>
          <a:pathLst>
            <a:path>
              <a:moveTo>
                <a:pt x="553465" y="45720"/>
              </a:moveTo>
              <a:lnTo>
                <a:pt x="553465" y="111155"/>
              </a:lnTo>
              <a:lnTo>
                <a:pt x="0" y="111155"/>
              </a:lnTo>
              <a:lnTo>
                <a:pt x="0" y="1309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DD310A-329E-4C67-AC04-413D087D2EFE}">
      <dsp:nvSpPr>
        <dsp:cNvPr id="0" name=""/>
        <dsp:cNvSpPr/>
      </dsp:nvSpPr>
      <dsp:spPr>
        <a:xfrm>
          <a:off x="7195742" y="3495129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95723"/>
              </a:lnTo>
              <a:lnTo>
                <a:pt x="50029" y="95723"/>
              </a:lnTo>
              <a:lnTo>
                <a:pt x="50029" y="115558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CE2D1D-1344-4302-912F-EF8C36E3756A}">
      <dsp:nvSpPr>
        <dsp:cNvPr id="0" name=""/>
        <dsp:cNvSpPr/>
      </dsp:nvSpPr>
      <dsp:spPr>
        <a:xfrm>
          <a:off x="6656472" y="3128431"/>
          <a:ext cx="5849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106847"/>
              </a:lnTo>
              <a:lnTo>
                <a:pt x="584990" y="106847"/>
              </a:lnTo>
              <a:lnTo>
                <a:pt x="584990" y="126682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7AD161-0238-4785-AA37-2E29966464E3}">
      <dsp:nvSpPr>
        <dsp:cNvPr id="0" name=""/>
        <dsp:cNvSpPr/>
      </dsp:nvSpPr>
      <dsp:spPr>
        <a:xfrm>
          <a:off x="6654373" y="3503747"/>
          <a:ext cx="11636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95724"/>
              </a:lnTo>
              <a:lnTo>
                <a:pt x="116362" y="95724"/>
              </a:lnTo>
              <a:lnTo>
                <a:pt x="116362" y="115559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34DBF9-18B8-40D1-8897-8E451B56F684}">
      <dsp:nvSpPr>
        <dsp:cNvPr id="0" name=""/>
        <dsp:cNvSpPr/>
      </dsp:nvSpPr>
      <dsp:spPr>
        <a:xfrm>
          <a:off x="6608653" y="3128431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7818" y="45720"/>
              </a:moveTo>
              <a:lnTo>
                <a:pt x="47818" y="115465"/>
              </a:lnTo>
              <a:lnTo>
                <a:pt x="45720" y="115465"/>
              </a:lnTo>
              <a:lnTo>
                <a:pt x="45720" y="13530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A98C4B-D884-424D-B9E2-DF296FFACA42}">
      <dsp:nvSpPr>
        <dsp:cNvPr id="0" name=""/>
        <dsp:cNvSpPr/>
      </dsp:nvSpPr>
      <dsp:spPr>
        <a:xfrm>
          <a:off x="6610752" y="2746917"/>
          <a:ext cx="91440" cy="142181"/>
        </a:xfrm>
        <a:custGeom>
          <a:avLst/>
          <a:gdLst/>
          <a:ahLst/>
          <a:cxnLst/>
          <a:rect l="0" t="0" r="0" b="0"/>
          <a:pathLst>
            <a:path>
              <a:moveTo>
                <a:pt x="45914" y="0"/>
              </a:moveTo>
              <a:lnTo>
                <a:pt x="45914" y="122345"/>
              </a:lnTo>
              <a:lnTo>
                <a:pt x="45720" y="122345"/>
              </a:lnTo>
              <a:lnTo>
                <a:pt x="45720" y="142181"/>
              </a:lnTo>
            </a:path>
          </a:pathLst>
        </a:custGeom>
        <a:noFill/>
        <a:ln w="12700" cap="flat" cmpd="sng" algn="ctr">
          <a:solidFill>
            <a:srgbClr val="44546A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01A961-DF59-43AD-9F5C-10A8AF5F191A}">
      <dsp:nvSpPr>
        <dsp:cNvPr id="0" name=""/>
        <dsp:cNvSpPr/>
      </dsp:nvSpPr>
      <dsp:spPr>
        <a:xfrm>
          <a:off x="6656666" y="2348487"/>
          <a:ext cx="2586945" cy="91440"/>
        </a:xfrm>
        <a:custGeom>
          <a:avLst/>
          <a:gdLst/>
          <a:ahLst/>
          <a:cxnLst/>
          <a:rect l="0" t="0" r="0" b="0"/>
          <a:pathLst>
            <a:path>
              <a:moveTo>
                <a:pt x="2586945" y="45720"/>
              </a:moveTo>
              <a:lnTo>
                <a:pt x="2586945" y="92858"/>
              </a:lnTo>
              <a:lnTo>
                <a:pt x="0" y="92858"/>
              </a:lnTo>
              <a:lnTo>
                <a:pt x="0" y="112693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DAC373-76BE-47A8-8AB6-5F615629C5DA}">
      <dsp:nvSpPr>
        <dsp:cNvPr id="0" name=""/>
        <dsp:cNvSpPr/>
      </dsp:nvSpPr>
      <dsp:spPr>
        <a:xfrm>
          <a:off x="5819831" y="1992168"/>
          <a:ext cx="342378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96467"/>
              </a:lnTo>
              <a:lnTo>
                <a:pt x="3423780" y="96467"/>
              </a:lnTo>
              <a:lnTo>
                <a:pt x="3423780" y="116302"/>
              </a:lnTo>
            </a:path>
          </a:pathLst>
        </a:custGeom>
        <a:noFill/>
        <a:ln w="12700" cap="flat" cmpd="sng" algn="ctr">
          <a:solidFill>
            <a:srgbClr val="44546A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5B93B0-3B28-4F2B-94A0-4ABDA80C19BC}">
      <dsp:nvSpPr>
        <dsp:cNvPr id="0" name=""/>
        <dsp:cNvSpPr/>
      </dsp:nvSpPr>
      <dsp:spPr>
        <a:xfrm>
          <a:off x="4932987" y="3343217"/>
          <a:ext cx="21812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5555"/>
              </a:lnTo>
              <a:lnTo>
                <a:pt x="218124" y="65555"/>
              </a:lnTo>
              <a:lnTo>
                <a:pt x="218124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89CB09-2A36-4260-8D27-4730E0A2C92D}">
      <dsp:nvSpPr>
        <dsp:cNvPr id="0" name=""/>
        <dsp:cNvSpPr/>
      </dsp:nvSpPr>
      <dsp:spPr>
        <a:xfrm>
          <a:off x="4714862" y="3343217"/>
          <a:ext cx="218124" cy="91440"/>
        </a:xfrm>
        <a:custGeom>
          <a:avLst/>
          <a:gdLst/>
          <a:ahLst/>
          <a:cxnLst/>
          <a:rect l="0" t="0" r="0" b="0"/>
          <a:pathLst>
            <a:path>
              <a:moveTo>
                <a:pt x="218124" y="45720"/>
              </a:moveTo>
              <a:lnTo>
                <a:pt x="218124" y="65555"/>
              </a:lnTo>
              <a:lnTo>
                <a:pt x="0" y="65555"/>
              </a:lnTo>
              <a:lnTo>
                <a:pt x="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7C4E2C-640B-4B02-8EFA-8DCCF6EB9B53}">
      <dsp:nvSpPr>
        <dsp:cNvPr id="0" name=""/>
        <dsp:cNvSpPr/>
      </dsp:nvSpPr>
      <dsp:spPr>
        <a:xfrm>
          <a:off x="4887267" y="3017811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E71FBF-2393-4822-824E-0B254240810B}">
      <dsp:nvSpPr>
        <dsp:cNvPr id="0" name=""/>
        <dsp:cNvSpPr/>
      </dsp:nvSpPr>
      <dsp:spPr>
        <a:xfrm>
          <a:off x="4887267" y="2692404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85AB31-4EB3-4774-926F-C14EA8F06FC7}">
      <dsp:nvSpPr>
        <dsp:cNvPr id="0" name=""/>
        <dsp:cNvSpPr/>
      </dsp:nvSpPr>
      <dsp:spPr>
        <a:xfrm>
          <a:off x="2707016" y="2354236"/>
          <a:ext cx="222597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8317"/>
              </a:lnTo>
              <a:lnTo>
                <a:pt x="2225970" y="78317"/>
              </a:lnTo>
              <a:lnTo>
                <a:pt x="2225970" y="98152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36D977-63C4-4655-A713-03E35B3E7E69}">
      <dsp:nvSpPr>
        <dsp:cNvPr id="0" name=""/>
        <dsp:cNvSpPr/>
      </dsp:nvSpPr>
      <dsp:spPr>
        <a:xfrm>
          <a:off x="4278614" y="3668624"/>
          <a:ext cx="21812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5555"/>
              </a:lnTo>
              <a:lnTo>
                <a:pt x="218124" y="65555"/>
              </a:lnTo>
              <a:lnTo>
                <a:pt x="218124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2B79F5-902E-4C9D-8061-028430DFA968}">
      <dsp:nvSpPr>
        <dsp:cNvPr id="0" name=""/>
        <dsp:cNvSpPr/>
      </dsp:nvSpPr>
      <dsp:spPr>
        <a:xfrm>
          <a:off x="4060489" y="3668624"/>
          <a:ext cx="218124" cy="91440"/>
        </a:xfrm>
        <a:custGeom>
          <a:avLst/>
          <a:gdLst/>
          <a:ahLst/>
          <a:cxnLst/>
          <a:rect l="0" t="0" r="0" b="0"/>
          <a:pathLst>
            <a:path>
              <a:moveTo>
                <a:pt x="218124" y="45720"/>
              </a:moveTo>
              <a:lnTo>
                <a:pt x="218124" y="65555"/>
              </a:lnTo>
              <a:lnTo>
                <a:pt x="0" y="65555"/>
              </a:lnTo>
              <a:lnTo>
                <a:pt x="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05BBA1-3E2B-447B-8A50-01FDD9CC4B2D}">
      <dsp:nvSpPr>
        <dsp:cNvPr id="0" name=""/>
        <dsp:cNvSpPr/>
      </dsp:nvSpPr>
      <dsp:spPr>
        <a:xfrm>
          <a:off x="3637169" y="3343217"/>
          <a:ext cx="64144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5555"/>
              </a:lnTo>
              <a:lnTo>
                <a:pt x="641444" y="65555"/>
              </a:lnTo>
              <a:lnTo>
                <a:pt x="641444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7C8F16-B0FF-40DA-A183-223336512A00}">
      <dsp:nvSpPr>
        <dsp:cNvPr id="0" name=""/>
        <dsp:cNvSpPr/>
      </dsp:nvSpPr>
      <dsp:spPr>
        <a:xfrm>
          <a:off x="3637169" y="3343217"/>
          <a:ext cx="20519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5555"/>
              </a:lnTo>
              <a:lnTo>
                <a:pt x="205195" y="65555"/>
              </a:lnTo>
              <a:lnTo>
                <a:pt x="205195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D424E5-0A02-4785-AD84-33C9284C84D0}">
      <dsp:nvSpPr>
        <dsp:cNvPr id="0" name=""/>
        <dsp:cNvSpPr/>
      </dsp:nvSpPr>
      <dsp:spPr>
        <a:xfrm>
          <a:off x="3406116" y="3343217"/>
          <a:ext cx="231053" cy="91440"/>
        </a:xfrm>
        <a:custGeom>
          <a:avLst/>
          <a:gdLst/>
          <a:ahLst/>
          <a:cxnLst/>
          <a:rect l="0" t="0" r="0" b="0"/>
          <a:pathLst>
            <a:path>
              <a:moveTo>
                <a:pt x="231053" y="45720"/>
              </a:moveTo>
              <a:lnTo>
                <a:pt x="231053" y="65555"/>
              </a:lnTo>
              <a:lnTo>
                <a:pt x="0" y="65555"/>
              </a:lnTo>
              <a:lnTo>
                <a:pt x="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935A3E-B1EF-4891-8AF8-CEAC42B43305}">
      <dsp:nvSpPr>
        <dsp:cNvPr id="0" name=""/>
        <dsp:cNvSpPr/>
      </dsp:nvSpPr>
      <dsp:spPr>
        <a:xfrm>
          <a:off x="2982796" y="3343217"/>
          <a:ext cx="654373" cy="91440"/>
        </a:xfrm>
        <a:custGeom>
          <a:avLst/>
          <a:gdLst/>
          <a:ahLst/>
          <a:cxnLst/>
          <a:rect l="0" t="0" r="0" b="0"/>
          <a:pathLst>
            <a:path>
              <a:moveTo>
                <a:pt x="654373" y="45720"/>
              </a:moveTo>
              <a:lnTo>
                <a:pt x="654373" y="65555"/>
              </a:lnTo>
              <a:lnTo>
                <a:pt x="0" y="65555"/>
              </a:lnTo>
              <a:lnTo>
                <a:pt x="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66E660-6089-43B5-ABA1-B2E0D85C0816}">
      <dsp:nvSpPr>
        <dsp:cNvPr id="0" name=""/>
        <dsp:cNvSpPr/>
      </dsp:nvSpPr>
      <dsp:spPr>
        <a:xfrm>
          <a:off x="3591449" y="3017811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293BCB-25A9-40AD-B253-7751B423F4D8}">
      <dsp:nvSpPr>
        <dsp:cNvPr id="0" name=""/>
        <dsp:cNvSpPr/>
      </dsp:nvSpPr>
      <dsp:spPr>
        <a:xfrm>
          <a:off x="2270768" y="2696888"/>
          <a:ext cx="13664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1071"/>
              </a:lnTo>
              <a:lnTo>
                <a:pt x="1366401" y="61071"/>
              </a:lnTo>
              <a:lnTo>
                <a:pt x="1366401" y="80907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DD26A6-D600-4F25-BD08-83B78C36E7FC}">
      <dsp:nvSpPr>
        <dsp:cNvPr id="0" name=""/>
        <dsp:cNvSpPr/>
      </dsp:nvSpPr>
      <dsp:spPr>
        <a:xfrm>
          <a:off x="2328423" y="3343217"/>
          <a:ext cx="21812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5555"/>
              </a:lnTo>
              <a:lnTo>
                <a:pt x="218124" y="65555"/>
              </a:lnTo>
              <a:lnTo>
                <a:pt x="218124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76AD9D-FF21-4990-B09D-C1A7C8599DAF}">
      <dsp:nvSpPr>
        <dsp:cNvPr id="0" name=""/>
        <dsp:cNvSpPr/>
      </dsp:nvSpPr>
      <dsp:spPr>
        <a:xfrm>
          <a:off x="2110299" y="3343217"/>
          <a:ext cx="218124" cy="91440"/>
        </a:xfrm>
        <a:custGeom>
          <a:avLst/>
          <a:gdLst/>
          <a:ahLst/>
          <a:cxnLst/>
          <a:rect l="0" t="0" r="0" b="0"/>
          <a:pathLst>
            <a:path>
              <a:moveTo>
                <a:pt x="218124" y="45720"/>
              </a:moveTo>
              <a:lnTo>
                <a:pt x="218124" y="65555"/>
              </a:lnTo>
              <a:lnTo>
                <a:pt x="0" y="65555"/>
              </a:lnTo>
              <a:lnTo>
                <a:pt x="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C45BDA-5298-4256-AEE0-EBE28B85324E}">
      <dsp:nvSpPr>
        <dsp:cNvPr id="0" name=""/>
        <dsp:cNvSpPr/>
      </dsp:nvSpPr>
      <dsp:spPr>
        <a:xfrm>
          <a:off x="2065572" y="3022294"/>
          <a:ext cx="26285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1071"/>
              </a:lnTo>
              <a:lnTo>
                <a:pt x="262850" y="61071"/>
              </a:lnTo>
              <a:lnTo>
                <a:pt x="262850" y="80907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CA55B3-97E5-4B7D-8A1D-621852D54452}">
      <dsp:nvSpPr>
        <dsp:cNvPr id="0" name=""/>
        <dsp:cNvSpPr/>
      </dsp:nvSpPr>
      <dsp:spPr>
        <a:xfrm>
          <a:off x="1465421" y="3393421"/>
          <a:ext cx="91440" cy="374385"/>
        </a:xfrm>
        <a:custGeom>
          <a:avLst/>
          <a:gdLst/>
          <a:ahLst/>
          <a:cxnLst/>
          <a:rect l="0" t="0" r="0" b="0"/>
          <a:pathLst>
            <a:path>
              <a:moveTo>
                <a:pt x="54840" y="0"/>
              </a:moveTo>
              <a:lnTo>
                <a:pt x="54840" y="354550"/>
              </a:lnTo>
              <a:lnTo>
                <a:pt x="45720" y="354550"/>
              </a:lnTo>
              <a:lnTo>
                <a:pt x="45720" y="374385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3D7218-9BDF-4B00-83AB-6D55BD937EF7}">
      <dsp:nvSpPr>
        <dsp:cNvPr id="0" name=""/>
        <dsp:cNvSpPr/>
      </dsp:nvSpPr>
      <dsp:spPr>
        <a:xfrm>
          <a:off x="1474541" y="3347701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1D51F3-4495-42E6-8102-E9D5DFA82BA8}">
      <dsp:nvSpPr>
        <dsp:cNvPr id="0" name=""/>
        <dsp:cNvSpPr/>
      </dsp:nvSpPr>
      <dsp:spPr>
        <a:xfrm>
          <a:off x="1084012" y="3347701"/>
          <a:ext cx="436248" cy="91440"/>
        </a:xfrm>
        <a:custGeom>
          <a:avLst/>
          <a:gdLst/>
          <a:ahLst/>
          <a:cxnLst/>
          <a:rect l="0" t="0" r="0" b="0"/>
          <a:pathLst>
            <a:path>
              <a:moveTo>
                <a:pt x="436248" y="45720"/>
              </a:moveTo>
              <a:lnTo>
                <a:pt x="436248" y="65555"/>
              </a:lnTo>
              <a:lnTo>
                <a:pt x="0" y="65555"/>
              </a:lnTo>
              <a:lnTo>
                <a:pt x="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52E9AB-62FE-4674-A87C-BC7EBEA946DF}">
      <dsp:nvSpPr>
        <dsp:cNvPr id="0" name=""/>
        <dsp:cNvSpPr/>
      </dsp:nvSpPr>
      <dsp:spPr>
        <a:xfrm>
          <a:off x="1520261" y="3022294"/>
          <a:ext cx="545311" cy="91440"/>
        </a:xfrm>
        <a:custGeom>
          <a:avLst/>
          <a:gdLst/>
          <a:ahLst/>
          <a:cxnLst/>
          <a:rect l="0" t="0" r="0" b="0"/>
          <a:pathLst>
            <a:path>
              <a:moveTo>
                <a:pt x="545311" y="45720"/>
              </a:moveTo>
              <a:lnTo>
                <a:pt x="545311" y="65555"/>
              </a:lnTo>
              <a:lnTo>
                <a:pt x="0" y="65555"/>
              </a:lnTo>
              <a:lnTo>
                <a:pt x="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646FED-9D19-4CC5-8591-2D705C5B93FF}">
      <dsp:nvSpPr>
        <dsp:cNvPr id="0" name=""/>
        <dsp:cNvSpPr/>
      </dsp:nvSpPr>
      <dsp:spPr>
        <a:xfrm>
          <a:off x="2065572" y="2696888"/>
          <a:ext cx="205195" cy="91440"/>
        </a:xfrm>
        <a:custGeom>
          <a:avLst/>
          <a:gdLst/>
          <a:ahLst/>
          <a:cxnLst/>
          <a:rect l="0" t="0" r="0" b="0"/>
          <a:pathLst>
            <a:path>
              <a:moveTo>
                <a:pt x="205195" y="45720"/>
              </a:moveTo>
              <a:lnTo>
                <a:pt x="205195" y="65555"/>
              </a:lnTo>
              <a:lnTo>
                <a:pt x="0" y="65555"/>
              </a:lnTo>
              <a:lnTo>
                <a:pt x="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A61739-727C-4FC1-9EB8-918588680E7A}">
      <dsp:nvSpPr>
        <dsp:cNvPr id="0" name=""/>
        <dsp:cNvSpPr/>
      </dsp:nvSpPr>
      <dsp:spPr>
        <a:xfrm>
          <a:off x="647763" y="3718828"/>
          <a:ext cx="186589" cy="1651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290"/>
              </a:lnTo>
              <a:lnTo>
                <a:pt x="186589" y="145290"/>
              </a:lnTo>
              <a:lnTo>
                <a:pt x="186589" y="165126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6A9B34-BC50-416D-8E20-F6EB6843CDDE}">
      <dsp:nvSpPr>
        <dsp:cNvPr id="0" name=""/>
        <dsp:cNvSpPr/>
      </dsp:nvSpPr>
      <dsp:spPr>
        <a:xfrm>
          <a:off x="327084" y="3718828"/>
          <a:ext cx="320679" cy="165126"/>
        </a:xfrm>
        <a:custGeom>
          <a:avLst/>
          <a:gdLst/>
          <a:ahLst/>
          <a:cxnLst/>
          <a:rect l="0" t="0" r="0" b="0"/>
          <a:pathLst>
            <a:path>
              <a:moveTo>
                <a:pt x="320679" y="0"/>
              </a:moveTo>
              <a:lnTo>
                <a:pt x="320679" y="145290"/>
              </a:lnTo>
              <a:lnTo>
                <a:pt x="0" y="145290"/>
              </a:lnTo>
              <a:lnTo>
                <a:pt x="0" y="165126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D6E41A-364A-46C3-9165-62C8492F3EEB}">
      <dsp:nvSpPr>
        <dsp:cNvPr id="0" name=""/>
        <dsp:cNvSpPr/>
      </dsp:nvSpPr>
      <dsp:spPr>
        <a:xfrm>
          <a:off x="602043" y="3347701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ADB4E3-0D1B-40F4-9265-27E5706FF3D2}">
      <dsp:nvSpPr>
        <dsp:cNvPr id="0" name=""/>
        <dsp:cNvSpPr/>
      </dsp:nvSpPr>
      <dsp:spPr>
        <a:xfrm>
          <a:off x="602043" y="3022294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609E07-173D-4A0C-86F4-123E3E68CEFF}">
      <dsp:nvSpPr>
        <dsp:cNvPr id="0" name=""/>
        <dsp:cNvSpPr/>
      </dsp:nvSpPr>
      <dsp:spPr>
        <a:xfrm>
          <a:off x="647763" y="2696888"/>
          <a:ext cx="1623004" cy="91440"/>
        </a:xfrm>
        <a:custGeom>
          <a:avLst/>
          <a:gdLst/>
          <a:ahLst/>
          <a:cxnLst/>
          <a:rect l="0" t="0" r="0" b="0"/>
          <a:pathLst>
            <a:path>
              <a:moveTo>
                <a:pt x="1623004" y="45720"/>
              </a:moveTo>
              <a:lnTo>
                <a:pt x="1623004" y="65555"/>
              </a:lnTo>
              <a:lnTo>
                <a:pt x="0" y="65555"/>
              </a:lnTo>
              <a:lnTo>
                <a:pt x="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87C5A6-CA74-4304-99FE-D7AB13326B86}">
      <dsp:nvSpPr>
        <dsp:cNvPr id="0" name=""/>
        <dsp:cNvSpPr/>
      </dsp:nvSpPr>
      <dsp:spPr>
        <a:xfrm>
          <a:off x="2270768" y="2354236"/>
          <a:ext cx="436248" cy="91440"/>
        </a:xfrm>
        <a:custGeom>
          <a:avLst/>
          <a:gdLst/>
          <a:ahLst/>
          <a:cxnLst/>
          <a:rect l="0" t="0" r="0" b="0"/>
          <a:pathLst>
            <a:path>
              <a:moveTo>
                <a:pt x="436248" y="45720"/>
              </a:moveTo>
              <a:lnTo>
                <a:pt x="436248" y="82800"/>
              </a:lnTo>
              <a:lnTo>
                <a:pt x="0" y="82800"/>
              </a:lnTo>
              <a:lnTo>
                <a:pt x="0" y="102636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FDBD5B-F9E5-4601-8722-13C85C48F68E}">
      <dsp:nvSpPr>
        <dsp:cNvPr id="0" name=""/>
        <dsp:cNvSpPr/>
      </dsp:nvSpPr>
      <dsp:spPr>
        <a:xfrm>
          <a:off x="165795" y="3347701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71A906-7B91-4E65-94C2-6374955DA2DF}">
      <dsp:nvSpPr>
        <dsp:cNvPr id="0" name=""/>
        <dsp:cNvSpPr/>
      </dsp:nvSpPr>
      <dsp:spPr>
        <a:xfrm>
          <a:off x="159001" y="3022294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65555"/>
              </a:lnTo>
              <a:lnTo>
                <a:pt x="52513" y="65555"/>
              </a:lnTo>
              <a:lnTo>
                <a:pt x="52513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1F7006-6B93-405A-8695-E027CFE2A323}">
      <dsp:nvSpPr>
        <dsp:cNvPr id="0" name=""/>
        <dsp:cNvSpPr/>
      </dsp:nvSpPr>
      <dsp:spPr>
        <a:xfrm>
          <a:off x="152866" y="2696888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65555"/>
              </a:lnTo>
              <a:lnTo>
                <a:pt x="51855" y="65555"/>
              </a:lnTo>
              <a:lnTo>
                <a:pt x="51855" y="85390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139FF5-E842-4137-87C3-756BF417B18F}">
      <dsp:nvSpPr>
        <dsp:cNvPr id="0" name=""/>
        <dsp:cNvSpPr/>
      </dsp:nvSpPr>
      <dsp:spPr>
        <a:xfrm>
          <a:off x="198586" y="2354236"/>
          <a:ext cx="2508430" cy="91440"/>
        </a:xfrm>
        <a:custGeom>
          <a:avLst/>
          <a:gdLst/>
          <a:ahLst/>
          <a:cxnLst/>
          <a:rect l="0" t="0" r="0" b="0"/>
          <a:pathLst>
            <a:path>
              <a:moveTo>
                <a:pt x="2508430" y="45720"/>
              </a:moveTo>
              <a:lnTo>
                <a:pt x="2508430" y="82800"/>
              </a:lnTo>
              <a:lnTo>
                <a:pt x="0" y="82800"/>
              </a:lnTo>
              <a:lnTo>
                <a:pt x="0" y="102636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990661-7562-4D57-8E93-A58D6AE14BBE}">
      <dsp:nvSpPr>
        <dsp:cNvPr id="0" name=""/>
        <dsp:cNvSpPr/>
      </dsp:nvSpPr>
      <dsp:spPr>
        <a:xfrm>
          <a:off x="2707016" y="1992168"/>
          <a:ext cx="3112814" cy="91440"/>
        </a:xfrm>
        <a:custGeom>
          <a:avLst/>
          <a:gdLst/>
          <a:ahLst/>
          <a:cxnLst/>
          <a:rect l="0" t="0" r="0" b="0"/>
          <a:pathLst>
            <a:path>
              <a:moveTo>
                <a:pt x="3112814" y="45720"/>
              </a:moveTo>
              <a:lnTo>
                <a:pt x="3112814" y="102215"/>
              </a:lnTo>
              <a:lnTo>
                <a:pt x="0" y="102215"/>
              </a:lnTo>
              <a:lnTo>
                <a:pt x="0" y="122051"/>
              </a:lnTo>
            </a:path>
          </a:pathLst>
        </a:cu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1C041D-C4E8-4C96-AB61-1A0D266DAB8F}">
      <dsp:nvSpPr>
        <dsp:cNvPr id="0" name=""/>
        <dsp:cNvSpPr/>
      </dsp:nvSpPr>
      <dsp:spPr>
        <a:xfrm>
          <a:off x="5000649" y="1752153"/>
          <a:ext cx="1638363" cy="285735"/>
        </a:xfrm>
        <a:prstGeom prst="rect">
          <a:avLst/>
        </a:prstGeom>
        <a:solidFill>
          <a:srgbClr val="FF0000"/>
        </a:solidFill>
        <a:ln w="76200"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Zenith I</a:t>
          </a:r>
        </a:p>
      </dsp:txBody>
      <dsp:txXfrm>
        <a:off x="5000649" y="1752153"/>
        <a:ext cx="1638363" cy="285735"/>
      </dsp:txXfrm>
    </dsp:sp>
    <dsp:sp modelId="{3D4577A0-FEA4-4B19-9CBB-9FD89DACE043}">
      <dsp:nvSpPr>
        <dsp:cNvPr id="0" name=""/>
        <dsp:cNvSpPr/>
      </dsp:nvSpPr>
      <dsp:spPr>
        <a:xfrm>
          <a:off x="2508727" y="2114220"/>
          <a:ext cx="396577" cy="285735"/>
        </a:xfrm>
        <a:prstGeom prst="rect">
          <a:avLst/>
        </a:prstGeom>
        <a:solidFill>
          <a:srgbClr val="FF0000"/>
        </a:solidFill>
        <a:ln w="57150"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Vehicle</a:t>
          </a:r>
        </a:p>
      </dsp:txBody>
      <dsp:txXfrm>
        <a:off x="2508727" y="2114220"/>
        <a:ext cx="396577" cy="285735"/>
      </dsp:txXfrm>
    </dsp:sp>
    <dsp:sp modelId="{5737853F-A411-428F-BC01-AE4C783D6253}">
      <dsp:nvSpPr>
        <dsp:cNvPr id="0" name=""/>
        <dsp:cNvSpPr/>
      </dsp:nvSpPr>
      <dsp:spPr>
        <a:xfrm>
          <a:off x="297" y="2456872"/>
          <a:ext cx="396577" cy="285735"/>
        </a:xfrm>
        <a:prstGeom prst="rect">
          <a:avLst/>
        </a:prstGeom>
        <a:solidFill>
          <a:srgbClr val="ED7D31">
            <a:lumMod val="75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Propulsion</a:t>
          </a:r>
          <a:endParaRPr lang="en-US" sz="700" b="1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97" y="2456872"/>
        <a:ext cx="396577" cy="285735"/>
      </dsp:txXfrm>
    </dsp:sp>
    <dsp:sp modelId="{87B25286-7D3F-499D-83A0-DE18D4AB8062}">
      <dsp:nvSpPr>
        <dsp:cNvPr id="0" name=""/>
        <dsp:cNvSpPr/>
      </dsp:nvSpPr>
      <dsp:spPr>
        <a:xfrm>
          <a:off x="6432" y="2782279"/>
          <a:ext cx="396577" cy="285735"/>
        </a:xfrm>
        <a:prstGeom prst="rect">
          <a:avLst/>
        </a:prstGeom>
        <a:solidFill>
          <a:srgbClr val="ED7D31">
            <a:lumMod val="40000"/>
            <a:lumOff val="6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Receives ignition command </a:t>
          </a:r>
        </a:p>
      </dsp:txBody>
      <dsp:txXfrm>
        <a:off x="6432" y="2782279"/>
        <a:ext cx="396577" cy="285735"/>
      </dsp:txXfrm>
    </dsp:sp>
    <dsp:sp modelId="{E1E758DF-C626-4BCB-9359-001FF67A98A1}">
      <dsp:nvSpPr>
        <dsp:cNvPr id="0" name=""/>
        <dsp:cNvSpPr/>
      </dsp:nvSpPr>
      <dsp:spPr>
        <a:xfrm>
          <a:off x="13226" y="3107685"/>
          <a:ext cx="396577" cy="285735"/>
        </a:xfrm>
        <a:prstGeom prst="rect">
          <a:avLst/>
        </a:prstGeom>
        <a:solidFill>
          <a:srgbClr val="ED7D31">
            <a:lumMod val="40000"/>
            <a:lumOff val="6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Ignites E-matches</a:t>
          </a:r>
        </a:p>
      </dsp:txBody>
      <dsp:txXfrm>
        <a:off x="13226" y="3107685"/>
        <a:ext cx="396577" cy="285735"/>
      </dsp:txXfrm>
    </dsp:sp>
    <dsp:sp modelId="{269639BF-F715-4F6D-B32F-7EF4CE38D88C}">
      <dsp:nvSpPr>
        <dsp:cNvPr id="0" name=""/>
        <dsp:cNvSpPr/>
      </dsp:nvSpPr>
      <dsp:spPr>
        <a:xfrm>
          <a:off x="13226" y="3433092"/>
          <a:ext cx="396577" cy="285735"/>
        </a:xfrm>
        <a:prstGeom prst="rect">
          <a:avLst/>
        </a:prstGeom>
        <a:solidFill>
          <a:srgbClr val="ED7D31">
            <a:lumMod val="40000"/>
            <a:lumOff val="6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Accelerates the vehicle to altitude </a:t>
          </a:r>
        </a:p>
      </dsp:txBody>
      <dsp:txXfrm>
        <a:off x="13226" y="3433092"/>
        <a:ext cx="396577" cy="285735"/>
      </dsp:txXfrm>
    </dsp:sp>
    <dsp:sp modelId="{A2FC03D7-ADE2-4C4D-98A0-8BEB529C773D}">
      <dsp:nvSpPr>
        <dsp:cNvPr id="0" name=""/>
        <dsp:cNvSpPr/>
      </dsp:nvSpPr>
      <dsp:spPr>
        <a:xfrm>
          <a:off x="2072479" y="2456872"/>
          <a:ext cx="396577" cy="285735"/>
        </a:xfrm>
        <a:prstGeom prst="rect">
          <a:avLst/>
        </a:prstGeom>
        <a:solidFill>
          <a:srgbClr val="70AD47">
            <a:lumMod val="5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Avionics</a:t>
          </a:r>
        </a:p>
      </dsp:txBody>
      <dsp:txXfrm>
        <a:off x="2072479" y="2456872"/>
        <a:ext cx="396577" cy="285735"/>
      </dsp:txXfrm>
    </dsp:sp>
    <dsp:sp modelId="{66557EED-D3FA-4414-A824-FE258F203FE8}">
      <dsp:nvSpPr>
        <dsp:cNvPr id="0" name=""/>
        <dsp:cNvSpPr/>
      </dsp:nvSpPr>
      <dsp:spPr>
        <a:xfrm>
          <a:off x="449474" y="2782279"/>
          <a:ext cx="396577" cy="285735"/>
        </a:xfrm>
        <a:prstGeom prst="rect">
          <a:avLst/>
        </a:prstGeom>
        <a:solidFill>
          <a:srgbClr val="70AD47">
            <a:lumMod val="60000"/>
            <a:lumOff val="4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DAQ / Telemetry </a:t>
          </a:r>
        </a:p>
      </dsp:txBody>
      <dsp:txXfrm>
        <a:off x="449474" y="2782279"/>
        <a:ext cx="396577" cy="285735"/>
      </dsp:txXfrm>
    </dsp:sp>
    <dsp:sp modelId="{03979CE4-4059-408D-986D-620F60E950DD}">
      <dsp:nvSpPr>
        <dsp:cNvPr id="0" name=""/>
        <dsp:cNvSpPr/>
      </dsp:nvSpPr>
      <dsp:spPr>
        <a:xfrm>
          <a:off x="449474" y="3107685"/>
          <a:ext cx="396577" cy="285735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Receives accelerometer / barometer data from sensors </a:t>
          </a:r>
        </a:p>
      </dsp:txBody>
      <dsp:txXfrm>
        <a:off x="449474" y="3107685"/>
        <a:ext cx="396577" cy="285735"/>
      </dsp:txXfrm>
    </dsp:sp>
    <dsp:sp modelId="{2F545A1A-37E4-498E-B790-32435A57F229}">
      <dsp:nvSpPr>
        <dsp:cNvPr id="0" name=""/>
        <dsp:cNvSpPr/>
      </dsp:nvSpPr>
      <dsp:spPr>
        <a:xfrm>
          <a:off x="449474" y="3433092"/>
          <a:ext cx="396577" cy="285735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Processes raw data into altitude, velocity</a:t>
          </a:r>
        </a:p>
      </dsp:txBody>
      <dsp:txXfrm>
        <a:off x="449474" y="3433092"/>
        <a:ext cx="396577" cy="285735"/>
      </dsp:txXfrm>
    </dsp:sp>
    <dsp:sp modelId="{D3957270-A19F-474E-873A-6A7C1F894DCC}">
      <dsp:nvSpPr>
        <dsp:cNvPr id="0" name=""/>
        <dsp:cNvSpPr/>
      </dsp:nvSpPr>
      <dsp:spPr>
        <a:xfrm>
          <a:off x="128795" y="3883954"/>
          <a:ext cx="396577" cy="285735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Transmits telemetry to ground station </a:t>
          </a:r>
        </a:p>
      </dsp:txBody>
      <dsp:txXfrm>
        <a:off x="128795" y="3883954"/>
        <a:ext cx="396577" cy="285735"/>
      </dsp:txXfrm>
    </dsp:sp>
    <dsp:sp modelId="{53B6679B-7D2A-48D1-A37F-900C6377FEF8}">
      <dsp:nvSpPr>
        <dsp:cNvPr id="0" name=""/>
        <dsp:cNvSpPr/>
      </dsp:nvSpPr>
      <dsp:spPr>
        <a:xfrm>
          <a:off x="636064" y="3883954"/>
          <a:ext cx="396577" cy="285735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Stores telemetry and raw data in non-volatile memory </a:t>
          </a:r>
        </a:p>
      </dsp:txBody>
      <dsp:txXfrm>
        <a:off x="636064" y="3883954"/>
        <a:ext cx="396577" cy="285735"/>
      </dsp:txXfrm>
    </dsp:sp>
    <dsp:sp modelId="{D27782A5-7ED6-4705-AE3D-0E88DC876290}">
      <dsp:nvSpPr>
        <dsp:cNvPr id="0" name=""/>
        <dsp:cNvSpPr/>
      </dsp:nvSpPr>
      <dsp:spPr>
        <a:xfrm>
          <a:off x="1867283" y="2782279"/>
          <a:ext cx="396577" cy="285735"/>
        </a:xfrm>
        <a:prstGeom prst="rect">
          <a:avLst/>
        </a:prstGeom>
        <a:solidFill>
          <a:srgbClr val="70AD47">
            <a:lumMod val="60000"/>
            <a:lumOff val="4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Flight control </a:t>
          </a:r>
        </a:p>
      </dsp:txBody>
      <dsp:txXfrm>
        <a:off x="1867283" y="2782279"/>
        <a:ext cx="396577" cy="285735"/>
      </dsp:txXfrm>
    </dsp:sp>
    <dsp:sp modelId="{893946A5-ABCE-49F7-AEEE-D90F1F817804}">
      <dsp:nvSpPr>
        <dsp:cNvPr id="0" name=""/>
        <dsp:cNvSpPr/>
      </dsp:nvSpPr>
      <dsp:spPr>
        <a:xfrm>
          <a:off x="1321972" y="3107685"/>
          <a:ext cx="396577" cy="285735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Receives commands from ground station </a:t>
          </a:r>
        </a:p>
      </dsp:txBody>
      <dsp:txXfrm>
        <a:off x="1321972" y="3107685"/>
        <a:ext cx="396577" cy="285735"/>
      </dsp:txXfrm>
    </dsp:sp>
    <dsp:sp modelId="{000FAFB6-D42E-49E1-915B-7746D29F28C7}">
      <dsp:nvSpPr>
        <dsp:cNvPr id="0" name=""/>
        <dsp:cNvSpPr/>
      </dsp:nvSpPr>
      <dsp:spPr>
        <a:xfrm>
          <a:off x="885723" y="3433092"/>
          <a:ext cx="396577" cy="285735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Sends ignition command to propulsion</a:t>
          </a:r>
        </a:p>
      </dsp:txBody>
      <dsp:txXfrm>
        <a:off x="885723" y="3433092"/>
        <a:ext cx="396577" cy="285735"/>
      </dsp:txXfrm>
    </dsp:sp>
    <dsp:sp modelId="{F0BC9C7B-6D8C-4BA4-B6E3-9F2621F69E2F}">
      <dsp:nvSpPr>
        <dsp:cNvPr id="0" name=""/>
        <dsp:cNvSpPr/>
      </dsp:nvSpPr>
      <dsp:spPr>
        <a:xfrm>
          <a:off x="1321972" y="3433092"/>
          <a:ext cx="396577" cy="285735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Sends command sequence to camera and actuator </a:t>
          </a:r>
        </a:p>
      </dsp:txBody>
      <dsp:txXfrm>
        <a:off x="1321972" y="3433092"/>
        <a:ext cx="396577" cy="285735"/>
      </dsp:txXfrm>
    </dsp:sp>
    <dsp:sp modelId="{06861C9B-6AE0-4908-A2DE-456D6F99F912}">
      <dsp:nvSpPr>
        <dsp:cNvPr id="0" name=""/>
        <dsp:cNvSpPr/>
      </dsp:nvSpPr>
      <dsp:spPr>
        <a:xfrm>
          <a:off x="1312852" y="3767807"/>
          <a:ext cx="396577" cy="285735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Sends deployment command to payload </a:t>
          </a:r>
        </a:p>
      </dsp:txBody>
      <dsp:txXfrm>
        <a:off x="1312852" y="3767807"/>
        <a:ext cx="396577" cy="285735"/>
      </dsp:txXfrm>
    </dsp:sp>
    <dsp:sp modelId="{C60FB047-1D9B-4103-9A0F-B02A38CEDB88}">
      <dsp:nvSpPr>
        <dsp:cNvPr id="0" name=""/>
        <dsp:cNvSpPr/>
      </dsp:nvSpPr>
      <dsp:spPr>
        <a:xfrm>
          <a:off x="2130134" y="3103201"/>
          <a:ext cx="396577" cy="285735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Receives altitude data from accelerometer, barometer, altimeter </a:t>
          </a:r>
        </a:p>
      </dsp:txBody>
      <dsp:txXfrm>
        <a:off x="2130134" y="3103201"/>
        <a:ext cx="396577" cy="285735"/>
      </dsp:txXfrm>
    </dsp:sp>
    <dsp:sp modelId="{54554662-2373-42EC-B733-792EAE8990FB}">
      <dsp:nvSpPr>
        <dsp:cNvPr id="0" name=""/>
        <dsp:cNvSpPr/>
      </dsp:nvSpPr>
      <dsp:spPr>
        <a:xfrm>
          <a:off x="1912010" y="3428608"/>
          <a:ext cx="396577" cy="285735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Sends deployment command to drogue parachute</a:t>
          </a:r>
        </a:p>
      </dsp:txBody>
      <dsp:txXfrm>
        <a:off x="1912010" y="3428608"/>
        <a:ext cx="396577" cy="285735"/>
      </dsp:txXfrm>
    </dsp:sp>
    <dsp:sp modelId="{3C94167F-9159-443B-BA74-6034C81CBBCF}">
      <dsp:nvSpPr>
        <dsp:cNvPr id="0" name=""/>
        <dsp:cNvSpPr/>
      </dsp:nvSpPr>
      <dsp:spPr>
        <a:xfrm>
          <a:off x="2348258" y="3428608"/>
          <a:ext cx="396577" cy="285735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Sends deployment command to main parachute </a:t>
          </a:r>
        </a:p>
      </dsp:txBody>
      <dsp:txXfrm>
        <a:off x="2348258" y="3428608"/>
        <a:ext cx="396577" cy="285735"/>
      </dsp:txXfrm>
    </dsp:sp>
    <dsp:sp modelId="{753B695F-E304-4057-9B53-65730A7B5910}">
      <dsp:nvSpPr>
        <dsp:cNvPr id="0" name=""/>
        <dsp:cNvSpPr/>
      </dsp:nvSpPr>
      <dsp:spPr>
        <a:xfrm>
          <a:off x="3438880" y="2777795"/>
          <a:ext cx="396577" cy="285735"/>
        </a:xfrm>
        <a:prstGeom prst="rect">
          <a:avLst/>
        </a:prstGeom>
        <a:solidFill>
          <a:srgbClr val="70AD47">
            <a:lumMod val="60000"/>
            <a:lumOff val="4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Camera </a:t>
          </a:r>
        </a:p>
      </dsp:txBody>
      <dsp:txXfrm>
        <a:off x="3438880" y="2777795"/>
        <a:ext cx="396577" cy="285735"/>
      </dsp:txXfrm>
    </dsp:sp>
    <dsp:sp modelId="{FFFBA07E-48CE-48E1-A5CF-32E1C2705644}">
      <dsp:nvSpPr>
        <dsp:cNvPr id="0" name=""/>
        <dsp:cNvSpPr/>
      </dsp:nvSpPr>
      <dsp:spPr>
        <a:xfrm>
          <a:off x="3438880" y="3103201"/>
          <a:ext cx="396577" cy="285735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Receives command sequence from flight control avionics </a:t>
          </a:r>
        </a:p>
      </dsp:txBody>
      <dsp:txXfrm>
        <a:off x="3438880" y="3103201"/>
        <a:ext cx="396577" cy="285735"/>
      </dsp:txXfrm>
    </dsp:sp>
    <dsp:sp modelId="{E709FA91-E1D1-4B95-B25A-305C3C02F1BA}">
      <dsp:nvSpPr>
        <dsp:cNvPr id="0" name=""/>
        <dsp:cNvSpPr/>
      </dsp:nvSpPr>
      <dsp:spPr>
        <a:xfrm>
          <a:off x="2784507" y="3428608"/>
          <a:ext cx="396577" cy="285735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Commands the camera to take picture</a:t>
          </a:r>
        </a:p>
      </dsp:txBody>
      <dsp:txXfrm>
        <a:off x="2784507" y="3428608"/>
        <a:ext cx="396577" cy="285735"/>
      </dsp:txXfrm>
    </dsp:sp>
    <dsp:sp modelId="{AF573AEA-015E-4ADC-945D-1A5B5F6B7A44}">
      <dsp:nvSpPr>
        <dsp:cNvPr id="0" name=""/>
        <dsp:cNvSpPr/>
      </dsp:nvSpPr>
      <dsp:spPr>
        <a:xfrm>
          <a:off x="3207827" y="3428608"/>
          <a:ext cx="396577" cy="285735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Commands filter application </a:t>
          </a:r>
        </a:p>
      </dsp:txBody>
      <dsp:txXfrm>
        <a:off x="3207827" y="3428608"/>
        <a:ext cx="396577" cy="285735"/>
      </dsp:txXfrm>
    </dsp:sp>
    <dsp:sp modelId="{63B0B757-E180-4371-9739-D69CB08B9875}">
      <dsp:nvSpPr>
        <dsp:cNvPr id="0" name=""/>
        <dsp:cNvSpPr/>
      </dsp:nvSpPr>
      <dsp:spPr>
        <a:xfrm>
          <a:off x="3644076" y="3428608"/>
          <a:ext cx="396577" cy="285735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Commands color to black/white switch </a:t>
          </a:r>
        </a:p>
      </dsp:txBody>
      <dsp:txXfrm>
        <a:off x="3644076" y="3428608"/>
        <a:ext cx="396577" cy="285735"/>
      </dsp:txXfrm>
    </dsp:sp>
    <dsp:sp modelId="{C9591829-0F46-473E-BD75-EA1D7ECDA3FE}">
      <dsp:nvSpPr>
        <dsp:cNvPr id="0" name=""/>
        <dsp:cNvSpPr/>
      </dsp:nvSpPr>
      <dsp:spPr>
        <a:xfrm>
          <a:off x="4080325" y="3428608"/>
          <a:ext cx="396577" cy="285735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Commands camera actuator </a:t>
          </a:r>
        </a:p>
      </dsp:txBody>
      <dsp:txXfrm>
        <a:off x="4080325" y="3428608"/>
        <a:ext cx="396577" cy="285735"/>
      </dsp:txXfrm>
    </dsp:sp>
    <dsp:sp modelId="{93B5E8AD-C231-48DD-ADEA-17530501DA06}">
      <dsp:nvSpPr>
        <dsp:cNvPr id="0" name=""/>
        <dsp:cNvSpPr/>
      </dsp:nvSpPr>
      <dsp:spPr>
        <a:xfrm>
          <a:off x="3862200" y="3754015"/>
          <a:ext cx="396577" cy="285735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Actuator rotates camera right </a:t>
          </a:r>
        </a:p>
      </dsp:txBody>
      <dsp:txXfrm>
        <a:off x="3862200" y="3754015"/>
        <a:ext cx="396577" cy="285735"/>
      </dsp:txXfrm>
    </dsp:sp>
    <dsp:sp modelId="{E234C098-E2C4-45FF-86B6-FD5D41B63372}">
      <dsp:nvSpPr>
        <dsp:cNvPr id="0" name=""/>
        <dsp:cNvSpPr/>
      </dsp:nvSpPr>
      <dsp:spPr>
        <a:xfrm>
          <a:off x="4298449" y="3754015"/>
          <a:ext cx="396577" cy="285735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Actuator rotates camera left </a:t>
          </a:r>
        </a:p>
      </dsp:txBody>
      <dsp:txXfrm>
        <a:off x="4298449" y="3754015"/>
        <a:ext cx="396577" cy="285735"/>
      </dsp:txXfrm>
    </dsp:sp>
    <dsp:sp modelId="{B482E2E6-BC82-455D-9346-2708A2AF3821}">
      <dsp:nvSpPr>
        <dsp:cNvPr id="0" name=""/>
        <dsp:cNvSpPr/>
      </dsp:nvSpPr>
      <dsp:spPr>
        <a:xfrm>
          <a:off x="4734698" y="2452388"/>
          <a:ext cx="396577" cy="285735"/>
        </a:xfrm>
        <a:prstGeom prst="rect">
          <a:avLst/>
        </a:prstGeom>
        <a:solidFill>
          <a:srgbClr val="5B9BD5">
            <a:lumMod val="5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Recovery</a:t>
          </a:r>
        </a:p>
      </dsp:txBody>
      <dsp:txXfrm>
        <a:off x="4734698" y="2452388"/>
        <a:ext cx="396577" cy="285735"/>
      </dsp:txXfrm>
    </dsp:sp>
    <dsp:sp modelId="{8BC605DA-88AA-42D1-BFBF-EA781D3C7E5A}">
      <dsp:nvSpPr>
        <dsp:cNvPr id="0" name=""/>
        <dsp:cNvSpPr/>
      </dsp:nvSpPr>
      <dsp:spPr>
        <a:xfrm>
          <a:off x="4734698" y="2777795"/>
          <a:ext cx="396577" cy="285735"/>
        </a:xfrm>
        <a:prstGeom prst="rect">
          <a:avLst/>
        </a:prstGeom>
        <a:solidFill>
          <a:srgbClr val="5B9BD5">
            <a:lumMod val="60000"/>
            <a:lumOff val="4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Receives deployment commands from flight control avionics</a:t>
          </a:r>
        </a:p>
      </dsp:txBody>
      <dsp:txXfrm>
        <a:off x="4734698" y="2777795"/>
        <a:ext cx="396577" cy="285735"/>
      </dsp:txXfrm>
    </dsp:sp>
    <dsp:sp modelId="{A81D8479-F8FC-4CF5-B826-159E8428EF6B}">
      <dsp:nvSpPr>
        <dsp:cNvPr id="0" name=""/>
        <dsp:cNvSpPr/>
      </dsp:nvSpPr>
      <dsp:spPr>
        <a:xfrm>
          <a:off x="4734698" y="3103201"/>
          <a:ext cx="396577" cy="285735"/>
        </a:xfrm>
        <a:prstGeom prst="rect">
          <a:avLst/>
        </a:prstGeom>
        <a:solidFill>
          <a:srgbClr val="5B9BD5">
            <a:lumMod val="60000"/>
            <a:lumOff val="4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Ignites E-matches / deployment charges </a:t>
          </a:r>
        </a:p>
      </dsp:txBody>
      <dsp:txXfrm>
        <a:off x="4734698" y="3103201"/>
        <a:ext cx="396577" cy="285735"/>
      </dsp:txXfrm>
    </dsp:sp>
    <dsp:sp modelId="{C0050A83-0688-4C58-9009-392BA23E5F68}">
      <dsp:nvSpPr>
        <dsp:cNvPr id="0" name=""/>
        <dsp:cNvSpPr/>
      </dsp:nvSpPr>
      <dsp:spPr>
        <a:xfrm>
          <a:off x="4516573" y="3428608"/>
          <a:ext cx="396577" cy="285735"/>
        </a:xfrm>
        <a:prstGeom prst="rect">
          <a:avLst/>
        </a:prstGeom>
        <a:solidFill>
          <a:srgbClr val="5B9BD5">
            <a:lumMod val="60000"/>
            <a:lumOff val="4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Deploys drogue parachute </a:t>
          </a:r>
        </a:p>
      </dsp:txBody>
      <dsp:txXfrm>
        <a:off x="4516573" y="3428608"/>
        <a:ext cx="396577" cy="285735"/>
      </dsp:txXfrm>
    </dsp:sp>
    <dsp:sp modelId="{FF9F24EE-3948-47A1-80DD-CA0789CE7E96}">
      <dsp:nvSpPr>
        <dsp:cNvPr id="0" name=""/>
        <dsp:cNvSpPr/>
      </dsp:nvSpPr>
      <dsp:spPr>
        <a:xfrm>
          <a:off x="4952822" y="3428608"/>
          <a:ext cx="396577" cy="285735"/>
        </a:xfrm>
        <a:prstGeom prst="rect">
          <a:avLst/>
        </a:prstGeom>
        <a:solidFill>
          <a:srgbClr val="5B9BD5">
            <a:lumMod val="60000"/>
            <a:lumOff val="4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Deploys main parachute </a:t>
          </a:r>
        </a:p>
      </dsp:txBody>
      <dsp:txXfrm>
        <a:off x="4952822" y="3428608"/>
        <a:ext cx="396577" cy="285735"/>
      </dsp:txXfrm>
    </dsp:sp>
    <dsp:sp modelId="{92AA0D11-DFB8-40D7-98B1-1C8877627FB5}">
      <dsp:nvSpPr>
        <dsp:cNvPr id="0" name=""/>
        <dsp:cNvSpPr/>
      </dsp:nvSpPr>
      <dsp:spPr>
        <a:xfrm>
          <a:off x="9045322" y="2108471"/>
          <a:ext cx="396577" cy="285735"/>
        </a:xfrm>
        <a:prstGeom prst="rect">
          <a:avLst/>
        </a:prstGeom>
        <a:solidFill>
          <a:srgbClr val="FF0000"/>
        </a:solidFill>
        <a:ln w="57150"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Payload </a:t>
          </a:r>
        </a:p>
      </dsp:txBody>
      <dsp:txXfrm>
        <a:off x="9045322" y="2108471"/>
        <a:ext cx="396577" cy="285735"/>
      </dsp:txXfrm>
    </dsp:sp>
    <dsp:sp modelId="{46F02059-D64C-41DE-8AE9-CA0CDA2637E0}">
      <dsp:nvSpPr>
        <dsp:cNvPr id="0" name=""/>
        <dsp:cNvSpPr/>
      </dsp:nvSpPr>
      <dsp:spPr>
        <a:xfrm>
          <a:off x="6458377" y="2461181"/>
          <a:ext cx="396577" cy="285735"/>
        </a:xfrm>
        <a:prstGeom prst="rect">
          <a:avLst/>
        </a:prstGeom>
        <a:solidFill>
          <a:srgbClr val="ED7D31">
            <a:lumMod val="75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Propulsion</a:t>
          </a:r>
          <a:r>
            <a:rPr lang="en-US" sz="7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</a:p>
      </dsp:txBody>
      <dsp:txXfrm>
        <a:off x="6458377" y="2461181"/>
        <a:ext cx="396577" cy="285735"/>
      </dsp:txXfrm>
    </dsp:sp>
    <dsp:sp modelId="{7D0C1915-04E6-418A-95FD-DB9559FA70FA}">
      <dsp:nvSpPr>
        <dsp:cNvPr id="0" name=""/>
        <dsp:cNvSpPr/>
      </dsp:nvSpPr>
      <dsp:spPr>
        <a:xfrm>
          <a:off x="6461718" y="2889098"/>
          <a:ext cx="389507" cy="285052"/>
        </a:xfrm>
        <a:prstGeom prst="rect">
          <a:avLst/>
        </a:prstGeom>
        <a:solidFill>
          <a:srgbClr val="ED7D31">
            <a:lumMod val="60000"/>
            <a:lumOff val="4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Receives commands from GNC </a:t>
          </a:r>
        </a:p>
      </dsp:txBody>
      <dsp:txXfrm>
        <a:off x="6461718" y="2889098"/>
        <a:ext cx="389507" cy="285052"/>
      </dsp:txXfrm>
    </dsp:sp>
    <dsp:sp modelId="{8A37EA1B-9624-41EC-8A14-FE883554CB49}">
      <dsp:nvSpPr>
        <dsp:cNvPr id="0" name=""/>
        <dsp:cNvSpPr/>
      </dsp:nvSpPr>
      <dsp:spPr>
        <a:xfrm>
          <a:off x="6456084" y="3263731"/>
          <a:ext cx="396577" cy="285735"/>
        </a:xfrm>
        <a:prstGeom prst="rect">
          <a:avLst/>
        </a:prstGeom>
        <a:solidFill>
          <a:srgbClr val="ED7D31">
            <a:lumMod val="60000"/>
            <a:lumOff val="4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Accelerates the rover </a:t>
          </a:r>
        </a:p>
      </dsp:txBody>
      <dsp:txXfrm>
        <a:off x="6456084" y="3263731"/>
        <a:ext cx="396577" cy="285735"/>
      </dsp:txXfrm>
    </dsp:sp>
    <dsp:sp modelId="{4C25A56D-0049-4DDC-89B1-44190E93FEB2}">
      <dsp:nvSpPr>
        <dsp:cNvPr id="0" name=""/>
        <dsp:cNvSpPr/>
      </dsp:nvSpPr>
      <dsp:spPr>
        <a:xfrm>
          <a:off x="6572446" y="3619307"/>
          <a:ext cx="396577" cy="285735"/>
        </a:xfrm>
        <a:prstGeom prst="rect">
          <a:avLst/>
        </a:prstGeom>
        <a:solidFill>
          <a:srgbClr val="ED7D31">
            <a:lumMod val="60000"/>
            <a:lumOff val="4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Increases power to electric motors</a:t>
          </a:r>
        </a:p>
      </dsp:txBody>
      <dsp:txXfrm>
        <a:off x="6572446" y="3619307"/>
        <a:ext cx="396577" cy="285735"/>
      </dsp:txXfrm>
    </dsp:sp>
    <dsp:sp modelId="{641B0C8A-42E7-43E3-8745-92ECE9E8B0A7}">
      <dsp:nvSpPr>
        <dsp:cNvPr id="0" name=""/>
        <dsp:cNvSpPr/>
      </dsp:nvSpPr>
      <dsp:spPr>
        <a:xfrm>
          <a:off x="7043173" y="3255113"/>
          <a:ext cx="396577" cy="285735"/>
        </a:xfrm>
        <a:prstGeom prst="rect">
          <a:avLst/>
        </a:prstGeom>
        <a:solidFill>
          <a:srgbClr val="ED7D31">
            <a:lumMod val="60000"/>
            <a:lumOff val="4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Decelerates the rover </a:t>
          </a:r>
        </a:p>
      </dsp:txBody>
      <dsp:txXfrm>
        <a:off x="7043173" y="3255113"/>
        <a:ext cx="396577" cy="285735"/>
      </dsp:txXfrm>
    </dsp:sp>
    <dsp:sp modelId="{D9CBAC1E-EB38-4EE2-900D-E7C1A4BC53F5}">
      <dsp:nvSpPr>
        <dsp:cNvPr id="0" name=""/>
        <dsp:cNvSpPr/>
      </dsp:nvSpPr>
      <dsp:spPr>
        <a:xfrm>
          <a:off x="7047482" y="3610688"/>
          <a:ext cx="396577" cy="285735"/>
        </a:xfrm>
        <a:prstGeom prst="rect">
          <a:avLst/>
        </a:prstGeom>
        <a:solidFill>
          <a:srgbClr val="ED7D31">
            <a:lumMod val="60000"/>
            <a:lumOff val="4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Decreases power to electric motors</a:t>
          </a:r>
        </a:p>
      </dsp:txBody>
      <dsp:txXfrm>
        <a:off x="7047482" y="3610688"/>
        <a:ext cx="396577" cy="285735"/>
      </dsp:txXfrm>
    </dsp:sp>
    <dsp:sp modelId="{4382F5EA-F5AC-46BF-85C4-2C2A244BDE18}">
      <dsp:nvSpPr>
        <dsp:cNvPr id="0" name=""/>
        <dsp:cNvSpPr/>
      </dsp:nvSpPr>
      <dsp:spPr>
        <a:xfrm>
          <a:off x="5904717" y="3259421"/>
          <a:ext cx="396577" cy="285735"/>
        </a:xfrm>
        <a:prstGeom prst="rect">
          <a:avLst/>
        </a:prstGeom>
        <a:solidFill>
          <a:srgbClr val="ED7D31">
            <a:lumMod val="60000"/>
            <a:lumOff val="4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Maneuvers the rover </a:t>
          </a:r>
        </a:p>
      </dsp:txBody>
      <dsp:txXfrm>
        <a:off x="5904717" y="3259421"/>
        <a:ext cx="396577" cy="285735"/>
      </dsp:txXfrm>
    </dsp:sp>
    <dsp:sp modelId="{C415094E-33BD-4E91-B43D-5CB350A8E70C}">
      <dsp:nvSpPr>
        <dsp:cNvPr id="0" name=""/>
        <dsp:cNvSpPr/>
      </dsp:nvSpPr>
      <dsp:spPr>
        <a:xfrm>
          <a:off x="5682282" y="3621113"/>
          <a:ext cx="396577" cy="285735"/>
        </a:xfrm>
        <a:prstGeom prst="rect">
          <a:avLst/>
        </a:prstGeom>
        <a:solidFill>
          <a:srgbClr val="ED7D31">
            <a:lumMod val="60000"/>
            <a:lumOff val="4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Applies differential throttle for turning </a:t>
          </a:r>
        </a:p>
      </dsp:txBody>
      <dsp:txXfrm>
        <a:off x="5682282" y="3621113"/>
        <a:ext cx="396577" cy="285735"/>
      </dsp:txXfrm>
    </dsp:sp>
    <dsp:sp modelId="{C7B4806D-8EC5-4521-AF1D-1B5742A4FD25}">
      <dsp:nvSpPr>
        <dsp:cNvPr id="0" name=""/>
        <dsp:cNvSpPr/>
      </dsp:nvSpPr>
      <dsp:spPr>
        <a:xfrm>
          <a:off x="6118531" y="3621113"/>
          <a:ext cx="396577" cy="285735"/>
        </a:xfrm>
        <a:prstGeom prst="rect">
          <a:avLst/>
        </a:prstGeom>
        <a:solidFill>
          <a:srgbClr val="ED7D31">
            <a:lumMod val="60000"/>
            <a:lumOff val="4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Turns the wheels with servos, etc. </a:t>
          </a:r>
        </a:p>
      </dsp:txBody>
      <dsp:txXfrm>
        <a:off x="6118531" y="3621113"/>
        <a:ext cx="396577" cy="285735"/>
      </dsp:txXfrm>
    </dsp:sp>
    <dsp:sp modelId="{B3A00B58-7DE4-473B-B870-9617830D450A}">
      <dsp:nvSpPr>
        <dsp:cNvPr id="0" name=""/>
        <dsp:cNvSpPr/>
      </dsp:nvSpPr>
      <dsp:spPr>
        <a:xfrm>
          <a:off x="8436290" y="2518010"/>
          <a:ext cx="396577" cy="285735"/>
        </a:xfrm>
        <a:prstGeom prst="rect">
          <a:avLst/>
        </a:prstGeom>
        <a:solidFill>
          <a:srgbClr val="70AD47">
            <a:lumMod val="75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GNC</a:t>
          </a:r>
        </a:p>
      </dsp:txBody>
      <dsp:txXfrm>
        <a:off x="8436290" y="2518010"/>
        <a:ext cx="396577" cy="285735"/>
      </dsp:txXfrm>
    </dsp:sp>
    <dsp:sp modelId="{0C6A3704-59A2-491C-B0CE-B5F83A68E138}">
      <dsp:nvSpPr>
        <dsp:cNvPr id="0" name=""/>
        <dsp:cNvSpPr/>
      </dsp:nvSpPr>
      <dsp:spPr>
        <a:xfrm>
          <a:off x="7555510" y="2843417"/>
          <a:ext cx="387863" cy="290127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Receives deployment command from avionics </a:t>
          </a:r>
        </a:p>
      </dsp:txBody>
      <dsp:txXfrm>
        <a:off x="7555510" y="2843417"/>
        <a:ext cx="387863" cy="290127"/>
      </dsp:txXfrm>
    </dsp:sp>
    <dsp:sp modelId="{4A8EE547-6AEA-47EA-B84C-C42B44003710}">
      <dsp:nvSpPr>
        <dsp:cNvPr id="0" name=""/>
        <dsp:cNvSpPr/>
      </dsp:nvSpPr>
      <dsp:spPr>
        <a:xfrm>
          <a:off x="7553354" y="3164596"/>
          <a:ext cx="387863" cy="290127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Commands propulsion to exit payload bay</a:t>
          </a:r>
        </a:p>
      </dsp:txBody>
      <dsp:txXfrm>
        <a:off x="7553354" y="3164596"/>
        <a:ext cx="387863" cy="290127"/>
      </dsp:txXfrm>
    </dsp:sp>
    <dsp:sp modelId="{1376C642-A2E8-479A-BE45-B33A9A85E5EC}">
      <dsp:nvSpPr>
        <dsp:cNvPr id="0" name=""/>
        <dsp:cNvSpPr/>
      </dsp:nvSpPr>
      <dsp:spPr>
        <a:xfrm>
          <a:off x="8054344" y="2843417"/>
          <a:ext cx="396577" cy="285734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Executes a pre-loaded navigation sequence </a:t>
          </a:r>
        </a:p>
      </dsp:txBody>
      <dsp:txXfrm>
        <a:off x="8054344" y="2843417"/>
        <a:ext cx="396577" cy="285734"/>
      </dsp:txXfrm>
    </dsp:sp>
    <dsp:sp modelId="{0AE494F3-3AA8-4C60-90B7-6490A79D5323}">
      <dsp:nvSpPr>
        <dsp:cNvPr id="0" name=""/>
        <dsp:cNvSpPr/>
      </dsp:nvSpPr>
      <dsp:spPr>
        <a:xfrm>
          <a:off x="8054344" y="3168823"/>
          <a:ext cx="396577" cy="285734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Commands propulsion for movement </a:t>
          </a:r>
        </a:p>
      </dsp:txBody>
      <dsp:txXfrm>
        <a:off x="8054344" y="3168823"/>
        <a:ext cx="396577" cy="285734"/>
      </dsp:txXfrm>
    </dsp:sp>
    <dsp:sp modelId="{33011B2F-87CB-4A6B-90B4-307368C10C7F}">
      <dsp:nvSpPr>
        <dsp:cNvPr id="0" name=""/>
        <dsp:cNvSpPr/>
      </dsp:nvSpPr>
      <dsp:spPr>
        <a:xfrm>
          <a:off x="8490593" y="2843417"/>
          <a:ext cx="396577" cy="285734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Executes pre-loaded "flag plant" sequence </a:t>
          </a:r>
        </a:p>
      </dsp:txBody>
      <dsp:txXfrm>
        <a:off x="8490593" y="2843417"/>
        <a:ext cx="396577" cy="285734"/>
      </dsp:txXfrm>
    </dsp:sp>
    <dsp:sp modelId="{395D4DAF-0AE5-4147-B337-85E8335929CB}">
      <dsp:nvSpPr>
        <dsp:cNvPr id="0" name=""/>
        <dsp:cNvSpPr/>
      </dsp:nvSpPr>
      <dsp:spPr>
        <a:xfrm>
          <a:off x="8490593" y="3168823"/>
          <a:ext cx="396577" cy="285734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Commands arm / spring system to release</a:t>
          </a:r>
        </a:p>
      </dsp:txBody>
      <dsp:txXfrm>
        <a:off x="8490593" y="3168823"/>
        <a:ext cx="396577" cy="285734"/>
      </dsp:txXfrm>
    </dsp:sp>
    <dsp:sp modelId="{5C4C0029-4EDC-4B85-8FD6-867E95C04A27}">
      <dsp:nvSpPr>
        <dsp:cNvPr id="0" name=""/>
        <dsp:cNvSpPr/>
      </dsp:nvSpPr>
      <dsp:spPr>
        <a:xfrm>
          <a:off x="9352914" y="2843417"/>
          <a:ext cx="396577" cy="285734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Executes pre-loaded data acquisition sequence </a:t>
          </a:r>
        </a:p>
      </dsp:txBody>
      <dsp:txXfrm>
        <a:off x="9352914" y="2843417"/>
        <a:ext cx="396577" cy="285734"/>
      </dsp:txXfrm>
    </dsp:sp>
    <dsp:sp modelId="{CAC429D0-86A0-4201-B97C-A8C5889CA471}">
      <dsp:nvSpPr>
        <dsp:cNvPr id="0" name=""/>
        <dsp:cNvSpPr/>
      </dsp:nvSpPr>
      <dsp:spPr>
        <a:xfrm>
          <a:off x="8926841" y="3168823"/>
          <a:ext cx="396577" cy="285734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Commands DAQ system to take photos </a:t>
          </a:r>
        </a:p>
      </dsp:txBody>
      <dsp:txXfrm>
        <a:off x="8926841" y="3168823"/>
        <a:ext cx="396577" cy="285734"/>
      </dsp:txXfrm>
    </dsp:sp>
    <dsp:sp modelId="{0145EB24-F847-452A-A1DF-C77BD5B9B2BB}">
      <dsp:nvSpPr>
        <dsp:cNvPr id="0" name=""/>
        <dsp:cNvSpPr/>
      </dsp:nvSpPr>
      <dsp:spPr>
        <a:xfrm>
          <a:off x="9356240" y="3168824"/>
          <a:ext cx="396577" cy="285734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Commands DAQ to rotate camera </a:t>
          </a:r>
        </a:p>
      </dsp:txBody>
      <dsp:txXfrm>
        <a:off x="9356240" y="3168824"/>
        <a:ext cx="396577" cy="285734"/>
      </dsp:txXfrm>
    </dsp:sp>
    <dsp:sp modelId="{B3B011A8-18E8-4A6B-9C5B-1127DB7E2733}">
      <dsp:nvSpPr>
        <dsp:cNvPr id="0" name=""/>
        <dsp:cNvSpPr/>
      </dsp:nvSpPr>
      <dsp:spPr>
        <a:xfrm>
          <a:off x="9780233" y="3172147"/>
          <a:ext cx="396577" cy="285734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Relays imagery to base station for photogrammetry </a:t>
          </a:r>
        </a:p>
      </dsp:txBody>
      <dsp:txXfrm>
        <a:off x="9780233" y="3172147"/>
        <a:ext cx="396577" cy="285734"/>
      </dsp:txXfrm>
    </dsp:sp>
    <dsp:sp modelId="{1A815912-BEED-47B7-B507-B2086D601066}">
      <dsp:nvSpPr>
        <dsp:cNvPr id="0" name=""/>
        <dsp:cNvSpPr/>
      </dsp:nvSpPr>
      <dsp:spPr>
        <a:xfrm>
          <a:off x="10222588" y="2450087"/>
          <a:ext cx="396577" cy="285735"/>
        </a:xfrm>
        <a:prstGeom prst="rect">
          <a:avLst/>
        </a:prstGeom>
        <a:solidFill>
          <a:srgbClr val="5B9BD5">
            <a:lumMod val="5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DAQ </a:t>
          </a:r>
        </a:p>
      </dsp:txBody>
      <dsp:txXfrm>
        <a:off x="10222588" y="2450087"/>
        <a:ext cx="396577" cy="285735"/>
      </dsp:txXfrm>
    </dsp:sp>
    <dsp:sp modelId="{D3BC1CCB-ED99-4902-BE53-886164F4E2C8}">
      <dsp:nvSpPr>
        <dsp:cNvPr id="0" name=""/>
        <dsp:cNvSpPr/>
      </dsp:nvSpPr>
      <dsp:spPr>
        <a:xfrm>
          <a:off x="10222588" y="2775494"/>
          <a:ext cx="396577" cy="285735"/>
        </a:xfrm>
        <a:prstGeom prst="rect">
          <a:avLst/>
        </a:prstGeom>
        <a:solidFill>
          <a:srgbClr val="5B9BD5">
            <a:lumMod val="60000"/>
            <a:lumOff val="4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Receives commands from GNC </a:t>
          </a:r>
        </a:p>
      </dsp:txBody>
      <dsp:txXfrm>
        <a:off x="10222588" y="2775494"/>
        <a:ext cx="396577" cy="285735"/>
      </dsp:txXfrm>
    </dsp:sp>
    <dsp:sp modelId="{74469D43-754E-4CDD-A461-BFD9A5F204E2}">
      <dsp:nvSpPr>
        <dsp:cNvPr id="0" name=""/>
        <dsp:cNvSpPr/>
      </dsp:nvSpPr>
      <dsp:spPr>
        <a:xfrm>
          <a:off x="10222587" y="3446031"/>
          <a:ext cx="396577" cy="285735"/>
        </a:xfrm>
        <a:prstGeom prst="rect">
          <a:avLst/>
        </a:prstGeom>
        <a:solidFill>
          <a:srgbClr val="5B9BD5">
            <a:lumMod val="60000"/>
            <a:lumOff val="4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Takes photos and video </a:t>
          </a:r>
        </a:p>
      </dsp:txBody>
      <dsp:txXfrm>
        <a:off x="10222587" y="3446031"/>
        <a:ext cx="396577" cy="285735"/>
      </dsp:txXfrm>
    </dsp:sp>
    <dsp:sp modelId="{9966997B-11D1-457C-B891-825FAF9C1411}">
      <dsp:nvSpPr>
        <dsp:cNvPr id="0" name=""/>
        <dsp:cNvSpPr/>
      </dsp:nvSpPr>
      <dsp:spPr>
        <a:xfrm>
          <a:off x="10462770" y="3775529"/>
          <a:ext cx="396577" cy="285735"/>
        </a:xfrm>
        <a:prstGeom prst="rect">
          <a:avLst/>
        </a:prstGeom>
        <a:solidFill>
          <a:srgbClr val="5B9BD5">
            <a:lumMod val="60000"/>
            <a:lumOff val="4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Stores data in onboard memory </a:t>
          </a:r>
        </a:p>
      </dsp:txBody>
      <dsp:txXfrm>
        <a:off x="10462770" y="3775529"/>
        <a:ext cx="396577" cy="285735"/>
      </dsp:txXfrm>
    </dsp:sp>
    <dsp:sp modelId="{8490C138-CD0E-4149-8EC8-E8F27FD57351}">
      <dsp:nvSpPr>
        <dsp:cNvPr id="0" name=""/>
        <dsp:cNvSpPr/>
      </dsp:nvSpPr>
      <dsp:spPr>
        <a:xfrm>
          <a:off x="9987890" y="3776377"/>
          <a:ext cx="396577" cy="285735"/>
        </a:xfrm>
        <a:prstGeom prst="rect">
          <a:avLst/>
        </a:prstGeom>
        <a:solidFill>
          <a:srgbClr val="5B9BD5">
            <a:lumMod val="60000"/>
            <a:lumOff val="4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Sends data to GNC for transmission </a:t>
          </a:r>
        </a:p>
      </dsp:txBody>
      <dsp:txXfrm>
        <a:off x="9987890" y="3776377"/>
        <a:ext cx="396577" cy="285735"/>
      </dsp:txXfrm>
    </dsp:sp>
    <dsp:sp modelId="{A97BC803-3622-47E5-AC98-4AC776104249}">
      <dsp:nvSpPr>
        <dsp:cNvPr id="0" name=""/>
        <dsp:cNvSpPr/>
      </dsp:nvSpPr>
      <dsp:spPr>
        <a:xfrm>
          <a:off x="10222587" y="3100901"/>
          <a:ext cx="396577" cy="285735"/>
        </a:xfrm>
        <a:prstGeom prst="rect">
          <a:avLst/>
        </a:prstGeom>
        <a:solidFill>
          <a:srgbClr val="5B9BD5">
            <a:lumMod val="60000"/>
            <a:lumOff val="4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Rotates camera turret </a:t>
          </a:r>
        </a:p>
      </dsp:txBody>
      <dsp:txXfrm>
        <a:off x="10222587" y="3100901"/>
        <a:ext cx="396577" cy="285735"/>
      </dsp:txXfrm>
    </dsp:sp>
    <dsp:sp modelId="{03831E4C-B92B-4F81-9A0E-F00F2915655D}">
      <dsp:nvSpPr>
        <dsp:cNvPr id="0" name=""/>
        <dsp:cNvSpPr/>
      </dsp:nvSpPr>
      <dsp:spPr>
        <a:xfrm>
          <a:off x="10692976" y="2452911"/>
          <a:ext cx="410451" cy="280589"/>
        </a:xfrm>
        <a:prstGeom prst="rect">
          <a:avLst/>
        </a:prstGeom>
        <a:solidFill>
          <a:srgbClr val="FFC000">
            <a:lumMod val="75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Arm </a:t>
          </a:r>
        </a:p>
      </dsp:txBody>
      <dsp:txXfrm>
        <a:off x="10692976" y="2452911"/>
        <a:ext cx="410451" cy="280589"/>
      </dsp:txXfrm>
    </dsp:sp>
    <dsp:sp modelId="{9995D1F1-9807-4CB3-B1A0-242999099804}">
      <dsp:nvSpPr>
        <dsp:cNvPr id="0" name=""/>
        <dsp:cNvSpPr/>
      </dsp:nvSpPr>
      <dsp:spPr>
        <a:xfrm>
          <a:off x="10700816" y="2771933"/>
          <a:ext cx="402611" cy="290774"/>
        </a:xfrm>
        <a:prstGeom prst="rect">
          <a:avLst/>
        </a:prstGeom>
        <a:solidFill>
          <a:srgbClr val="FFC000">
            <a:lumMod val="40000"/>
            <a:lumOff val="6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Receives release command </a:t>
          </a:r>
        </a:p>
      </dsp:txBody>
      <dsp:txXfrm>
        <a:off x="10700816" y="2771933"/>
        <a:ext cx="402611" cy="290774"/>
      </dsp:txXfrm>
    </dsp:sp>
    <dsp:sp modelId="{BA81F793-4340-42DD-AF62-6486A0FEE3CE}">
      <dsp:nvSpPr>
        <dsp:cNvPr id="0" name=""/>
        <dsp:cNvSpPr/>
      </dsp:nvSpPr>
      <dsp:spPr>
        <a:xfrm>
          <a:off x="10679975" y="3104013"/>
          <a:ext cx="423452" cy="290774"/>
        </a:xfrm>
        <a:prstGeom prst="rect">
          <a:avLst/>
        </a:prstGeom>
        <a:solidFill>
          <a:srgbClr val="FFC000">
            <a:lumMod val="40000"/>
            <a:lumOff val="60000"/>
          </a:srgbClr>
        </a:solidFill>
        <a:ln>
          <a:solidFill>
            <a:sysClr val="windowText" lastClr="0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" b="1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Plants flag </a:t>
          </a:r>
        </a:p>
      </dsp:txBody>
      <dsp:txXfrm>
        <a:off x="10679975" y="3104013"/>
        <a:ext cx="423452" cy="2907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4AB024-74DA-4C34-B0DD-D585475669CC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34FD92-8232-4283-9E89-9B988D69E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28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6B3E5-7B70-4C1A-8B72-AB7E1AB6DEA2}" type="datetime1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B164B-CCDE-4520-A1AE-C771AA5E6364}" type="datetime1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889F3-2F2D-4C73-992B-7396405C5AB4}" type="datetime1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63637"/>
            <a:ext cx="10515599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581400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6BF63-DF03-4231-9E82-1EABBCBC2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85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711B50-3A59-48A2-A209-B476E7DC4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3C81F90-0DC2-4709-914C-368BE8FBB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132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81400"/>
            <a:ext cx="10515600" cy="150018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/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EAF8300-918A-433D-BF68-25467BF04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00"/>
            <a:ext cx="10515600" cy="2286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5533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26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584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124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 and Adviso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Sponsor and Advisor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3153949" y="2912764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Sponsors Photo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623885" y="5063314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Engineering mentor’s name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7577816" y="2912764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Academic Advisors Photo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2623885" y="1451620"/>
            <a:ext cx="6858000" cy="13716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Sponsors Logo (note: either the place holder or the logo may need to be resized to accommodate the correct aspect ratio of the image.)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7272C54-5A6D-4724-8B95-EDB6DC6A0B1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47752" y="5098443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Academic advisor’s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218938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DBCE-CFD1-4791-B63A-598753C4C5E5}" type="datetime1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1709485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698138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179144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660150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5179144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8648803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41922634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1121101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121101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AF4C4AFD-DAB0-4A83-B278-D6E0A4C63590}"/>
              </a:ext>
            </a:extLst>
          </p:cNvPr>
          <p:cNvSpPr>
            <a:spLocks noGrp="1" noChangeAspect="1"/>
          </p:cNvSpPr>
          <p:nvPr userDrawn="1">
            <p:ph type="pic" sz="quarter" idx="14" hasCustomPrompt="1"/>
          </p:nvPr>
        </p:nvSpPr>
        <p:spPr>
          <a:xfrm>
            <a:off x="9242099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C7D8C72-CD85-41D3-8FC2-FAE0A9FD36A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9242099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828100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535099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3834465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6538282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41826619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747492" y="1762010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46101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AF4C4AFD-DAB0-4A83-B278-D6E0A4C63590}"/>
              </a:ext>
            </a:extLst>
          </p:cNvPr>
          <p:cNvSpPr>
            <a:spLocks noGrp="1" noChangeAspect="1"/>
          </p:cNvSpPr>
          <p:nvPr userDrawn="1">
            <p:ph type="pic" sz="quarter" idx="14" hasCustomPrompt="1"/>
          </p:nvPr>
        </p:nvSpPr>
        <p:spPr>
          <a:xfrm>
            <a:off x="9615708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C7D8C72-CD85-41D3-8FC2-FAE0A9FD36A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398654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964546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181600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2964546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5181600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8" name="Picture Placeholder 10">
            <a:extLst>
              <a:ext uri="{FF2B5EF4-FFF2-40B4-BE49-F238E27FC236}">
                <a16:creationId xmlns:a16="http://schemas.microsoft.com/office/drawing/2014/main" id="{73C059D6-E741-42CC-A542-9D4932C58371}"/>
              </a:ext>
            </a:extLst>
          </p:cNvPr>
          <p:cNvSpPr>
            <a:spLocks noGrp="1" noChangeAspect="1"/>
          </p:cNvSpPr>
          <p:nvPr userDrawn="1">
            <p:ph type="pic" sz="quarter" idx="20" hasCustomPrompt="1"/>
          </p:nvPr>
        </p:nvSpPr>
        <p:spPr>
          <a:xfrm>
            <a:off x="7398654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FB58AD78-5A57-4ACC-B158-43905D1ACAE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615708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</p:spTree>
    <p:extLst>
      <p:ext uri="{BB962C8B-B14F-4D97-AF65-F5344CB8AC3E}">
        <p14:creationId xmlns:p14="http://schemas.microsoft.com/office/powerpoint/2010/main" val="3970229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572317" y="1499197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89189" y="405534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379981" y="495354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4270773" y="405534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2447823" y="2397084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4323329" y="1499197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DC3070B3-33CC-4752-82C0-2E02BD5497EA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6161565" y="4953548"/>
            <a:ext cx="1752368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39" name="Picture Placeholder 10">
            <a:extLst>
              <a:ext uri="{FF2B5EF4-FFF2-40B4-BE49-F238E27FC236}">
                <a16:creationId xmlns:a16="http://schemas.microsoft.com/office/drawing/2014/main" id="{9F81B4CE-BFE9-47AB-930C-7091A76655A0}"/>
              </a:ext>
            </a:extLst>
          </p:cNvPr>
          <p:cNvSpPr>
            <a:spLocks noGrp="1" noChangeAspect="1"/>
          </p:cNvSpPr>
          <p:nvPr userDrawn="1">
            <p:ph type="pic" sz="quarter" idx="21" hasCustomPrompt="1"/>
          </p:nvPr>
        </p:nvSpPr>
        <p:spPr>
          <a:xfrm>
            <a:off x="6198835" y="2397084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BEC63AC5-EDAA-4A6D-BC88-25D0E7E60CF9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975925" y="405534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41" name="Picture Placeholder 10">
            <a:extLst>
              <a:ext uri="{FF2B5EF4-FFF2-40B4-BE49-F238E27FC236}">
                <a16:creationId xmlns:a16="http://schemas.microsoft.com/office/drawing/2014/main" id="{4E45F98E-5CDD-4102-81A4-37DA2C61AD48}"/>
              </a:ext>
            </a:extLst>
          </p:cNvPr>
          <p:cNvSpPr>
            <a:spLocks noGrp="1" noChangeAspect="1"/>
          </p:cNvSpPr>
          <p:nvPr userDrawn="1">
            <p:ph type="pic" sz="quarter" idx="23" hasCustomPrompt="1"/>
          </p:nvPr>
        </p:nvSpPr>
        <p:spPr>
          <a:xfrm>
            <a:off x="8074341" y="1499197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9559D387-FF5A-4217-8098-5CB112B20F27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9866718" y="4950970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6 (alphabetically) and title</a:t>
            </a:r>
          </a:p>
        </p:txBody>
      </p:sp>
      <p:sp>
        <p:nvSpPr>
          <p:cNvPr id="43" name="Picture Placeholder 10">
            <a:extLst>
              <a:ext uri="{FF2B5EF4-FFF2-40B4-BE49-F238E27FC236}">
                <a16:creationId xmlns:a16="http://schemas.microsoft.com/office/drawing/2014/main" id="{24A5C05A-141A-4C9C-BA3B-5138D955AE14}"/>
              </a:ext>
            </a:extLst>
          </p:cNvPr>
          <p:cNvSpPr>
            <a:spLocks noGrp="1" noChangeAspect="1"/>
          </p:cNvSpPr>
          <p:nvPr userDrawn="1">
            <p:ph type="pic" sz="quarter" idx="25" hasCustomPrompt="1"/>
          </p:nvPr>
        </p:nvSpPr>
        <p:spPr>
          <a:xfrm>
            <a:off x="9949846" y="2397084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32898799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09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8742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5627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156FC1-A007-4F63-A177-2FF05B15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0472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32993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50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76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14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713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595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4D10-B4BA-4A87-8FD9-8431352428DA}" type="datetime1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7360"/>
            <a:ext cx="3474720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337360"/>
            <a:ext cx="6935788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74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061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579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2958660"/>
            <a:ext cx="5148072" cy="2971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5735"/>
            <a:ext cx="10515600" cy="11978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58660"/>
            <a:ext cx="514807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9936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0927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6539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65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457498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475891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475891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9064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545217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367525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30674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30673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30672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2050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50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17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 userDrawn="1">
          <p15:clr>
            <a:srgbClr val="FBAE40"/>
          </p15:clr>
        </p15:guide>
        <p15:guide id="2" pos="1707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7902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73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69122-4791-4A2C-AC4F-9A836DFC9541}" type="datetime1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A7C0B-93A4-4B4C-B133-D3FC4905A6D5}" type="datetime1">
              <a:rPr lang="en-US" smtClean="0"/>
              <a:t>3/31/2023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23A7-08E4-42C0-AB76-FA10DC59E719}" type="datetime1">
              <a:rPr lang="en-US" smtClean="0"/>
              <a:t>3/31/2023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8D578-D157-491D-8B34-AF71EC4A8D8C}" type="datetime1">
              <a:rPr lang="en-US" smtClean="0"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EAABC-6BEA-4561-8158-ACEFEA6CDFF8}" type="datetime1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50AD-1754-4582-8595-9B663F18E04A}" type="datetime1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1.wmf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E2B2E-7CD2-489C-8751-3B809B13C76F}" type="datetime1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C3CDBDC-C2F6-4CBB-8A2A-1FE18D18CEAE}"/>
              </a:ext>
            </a:extLst>
          </p:cNvPr>
          <p:cNvSpPr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rgbClr val="B7B09C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97011"/>
            <a:ext cx="10515600" cy="4294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40" y="6153076"/>
            <a:ext cx="2149661" cy="49544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1824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4780" y="6218240"/>
            <a:ext cx="50292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/>
        </p:nvSpPr>
        <p:spPr>
          <a:xfrm>
            <a:off x="114300" y="6246914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391958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B7B09C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orient="horz" pos="72" userDrawn="1">
          <p15:clr>
            <a:srgbClr val="F26B43"/>
          </p15:clr>
        </p15:guide>
        <p15:guide id="11" orient="horz" pos="4248" userDrawn="1">
          <p15:clr>
            <a:srgbClr val="F26B43"/>
          </p15:clr>
        </p15:guide>
        <p15:guide id="12" pos="32" userDrawn="1">
          <p15:clr>
            <a:srgbClr val="F26B43"/>
          </p15:clr>
        </p15:guide>
        <p15:guide id="13" pos="3381" userDrawn="1">
          <p15:clr>
            <a:srgbClr val="F26B43"/>
          </p15:clr>
        </p15:guide>
        <p15:guide id="15" orient="horz" pos="3648" userDrawn="1">
          <p15:clr>
            <a:srgbClr val="F26B43"/>
          </p15:clr>
        </p15:guide>
        <p15:guide id="19" orient="horz" pos="2160" userDrawn="1">
          <p15:clr>
            <a:srgbClr val="F26B43"/>
          </p15:clr>
        </p15:guide>
        <p15:guide id="21" pos="1707" userDrawn="1">
          <p15:clr>
            <a:srgbClr val="F26B43"/>
          </p15:clr>
        </p15:guide>
        <p15:guide id="22" orient="horz" pos="23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3" Type="http://schemas.microsoft.com/office/2007/relationships/hdphoto" Target="../media/hdphoto7.wdp"/><Relationship Id="rId18" Type="http://schemas.openxmlformats.org/officeDocument/2006/relationships/image" Target="../media/image55.png"/><Relationship Id="rId26" Type="http://schemas.openxmlformats.org/officeDocument/2006/relationships/image" Target="../media/image59.png"/><Relationship Id="rId3" Type="http://schemas.microsoft.com/office/2007/relationships/hdphoto" Target="../media/hdphoto2.wdp"/><Relationship Id="rId21" Type="http://schemas.openxmlformats.org/officeDocument/2006/relationships/image" Target="../media/image56.png"/><Relationship Id="rId34" Type="http://schemas.openxmlformats.org/officeDocument/2006/relationships/image" Target="../media/image3.png"/><Relationship Id="rId7" Type="http://schemas.microsoft.com/office/2007/relationships/hdphoto" Target="../media/hdphoto4.wdp"/><Relationship Id="rId12" Type="http://schemas.openxmlformats.org/officeDocument/2006/relationships/image" Target="../media/image52.png"/><Relationship Id="rId17" Type="http://schemas.microsoft.com/office/2007/relationships/hdphoto" Target="../media/hdphoto9.wdp"/><Relationship Id="rId25" Type="http://schemas.openxmlformats.org/officeDocument/2006/relationships/image" Target="../media/image58.png"/><Relationship Id="rId33" Type="http://schemas.openxmlformats.org/officeDocument/2006/relationships/image" Target="../media/image66.png"/><Relationship Id="rId2" Type="http://schemas.openxmlformats.org/officeDocument/2006/relationships/image" Target="../media/image47.png"/><Relationship Id="rId16" Type="http://schemas.openxmlformats.org/officeDocument/2006/relationships/image" Target="../media/image54.png"/><Relationship Id="rId20" Type="http://schemas.openxmlformats.org/officeDocument/2006/relationships/slide" Target="slide40.xml"/><Relationship Id="rId29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11" Type="http://schemas.microsoft.com/office/2007/relationships/hdphoto" Target="../media/hdphoto6.wdp"/><Relationship Id="rId24" Type="http://schemas.microsoft.com/office/2007/relationships/hdphoto" Target="../media/hdphoto12.wdp"/><Relationship Id="rId32" Type="http://schemas.openxmlformats.org/officeDocument/2006/relationships/image" Target="../media/image65.png"/><Relationship Id="rId5" Type="http://schemas.microsoft.com/office/2007/relationships/hdphoto" Target="../media/hdphoto3.wdp"/><Relationship Id="rId15" Type="http://schemas.microsoft.com/office/2007/relationships/hdphoto" Target="../media/hdphoto8.wdp"/><Relationship Id="rId23" Type="http://schemas.openxmlformats.org/officeDocument/2006/relationships/image" Target="../media/image57.png"/><Relationship Id="rId28" Type="http://schemas.openxmlformats.org/officeDocument/2006/relationships/image" Target="../media/image61.png"/><Relationship Id="rId10" Type="http://schemas.openxmlformats.org/officeDocument/2006/relationships/image" Target="../media/image51.png"/><Relationship Id="rId19" Type="http://schemas.microsoft.com/office/2007/relationships/hdphoto" Target="../media/hdphoto10.wdp"/><Relationship Id="rId31" Type="http://schemas.openxmlformats.org/officeDocument/2006/relationships/image" Target="../media/image64.png"/><Relationship Id="rId4" Type="http://schemas.openxmlformats.org/officeDocument/2006/relationships/image" Target="../media/image48.png"/><Relationship Id="rId9" Type="http://schemas.microsoft.com/office/2007/relationships/hdphoto" Target="../media/hdphoto5.wdp"/><Relationship Id="rId14" Type="http://schemas.openxmlformats.org/officeDocument/2006/relationships/image" Target="../media/image53.png"/><Relationship Id="rId22" Type="http://schemas.microsoft.com/office/2007/relationships/hdphoto" Target="../media/hdphoto11.wdp"/><Relationship Id="rId27" Type="http://schemas.openxmlformats.org/officeDocument/2006/relationships/image" Target="../media/image60.png"/><Relationship Id="rId30" Type="http://schemas.openxmlformats.org/officeDocument/2006/relationships/image" Target="../media/image63.png"/><Relationship Id="rId35" Type="http://schemas.openxmlformats.org/officeDocument/2006/relationships/image" Target="../media/image67.png"/><Relationship Id="rId8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13" Type="http://schemas.microsoft.com/office/2007/relationships/hdphoto" Target="../media/hdphoto18.wdp"/><Relationship Id="rId18" Type="http://schemas.openxmlformats.org/officeDocument/2006/relationships/image" Target="../media/image55.png"/><Relationship Id="rId26" Type="http://schemas.openxmlformats.org/officeDocument/2006/relationships/image" Target="../media/image78.png"/><Relationship Id="rId3" Type="http://schemas.microsoft.com/office/2007/relationships/hdphoto" Target="../media/hdphoto13.wdp"/><Relationship Id="rId21" Type="http://schemas.openxmlformats.org/officeDocument/2006/relationships/image" Target="../media/image56.png"/><Relationship Id="rId34" Type="http://schemas.openxmlformats.org/officeDocument/2006/relationships/image" Target="../media/image3.png"/><Relationship Id="rId7" Type="http://schemas.microsoft.com/office/2007/relationships/hdphoto" Target="../media/hdphoto15.wdp"/><Relationship Id="rId12" Type="http://schemas.openxmlformats.org/officeDocument/2006/relationships/image" Target="../media/image73.png"/><Relationship Id="rId17" Type="http://schemas.microsoft.com/office/2007/relationships/hdphoto" Target="../media/hdphoto20.wdp"/><Relationship Id="rId25" Type="http://schemas.openxmlformats.org/officeDocument/2006/relationships/image" Target="../media/image77.png"/><Relationship Id="rId33" Type="http://schemas.openxmlformats.org/officeDocument/2006/relationships/image" Target="../media/image66.png"/><Relationship Id="rId2" Type="http://schemas.openxmlformats.org/officeDocument/2006/relationships/image" Target="../media/image68.png"/><Relationship Id="rId16" Type="http://schemas.openxmlformats.org/officeDocument/2006/relationships/image" Target="../media/image75.png"/><Relationship Id="rId20" Type="http://schemas.openxmlformats.org/officeDocument/2006/relationships/slide" Target="slide40.xml"/><Relationship Id="rId29" Type="http://schemas.openxmlformats.org/officeDocument/2006/relationships/image" Target="../media/image8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png"/><Relationship Id="rId11" Type="http://schemas.microsoft.com/office/2007/relationships/hdphoto" Target="../media/hdphoto17.wdp"/><Relationship Id="rId24" Type="http://schemas.microsoft.com/office/2007/relationships/hdphoto" Target="../media/hdphoto21.wdp"/><Relationship Id="rId32" Type="http://schemas.openxmlformats.org/officeDocument/2006/relationships/image" Target="../media/image84.png"/><Relationship Id="rId5" Type="http://schemas.microsoft.com/office/2007/relationships/hdphoto" Target="../media/hdphoto14.wdp"/><Relationship Id="rId15" Type="http://schemas.microsoft.com/office/2007/relationships/hdphoto" Target="../media/hdphoto19.wdp"/><Relationship Id="rId23" Type="http://schemas.openxmlformats.org/officeDocument/2006/relationships/image" Target="../media/image76.png"/><Relationship Id="rId28" Type="http://schemas.openxmlformats.org/officeDocument/2006/relationships/image" Target="../media/image80.png"/><Relationship Id="rId10" Type="http://schemas.openxmlformats.org/officeDocument/2006/relationships/image" Target="../media/image72.png"/><Relationship Id="rId19" Type="http://schemas.microsoft.com/office/2007/relationships/hdphoto" Target="../media/hdphoto10.wdp"/><Relationship Id="rId31" Type="http://schemas.openxmlformats.org/officeDocument/2006/relationships/image" Target="../media/image83.png"/><Relationship Id="rId4" Type="http://schemas.openxmlformats.org/officeDocument/2006/relationships/image" Target="../media/image69.png"/><Relationship Id="rId9" Type="http://schemas.microsoft.com/office/2007/relationships/hdphoto" Target="../media/hdphoto16.wdp"/><Relationship Id="rId14" Type="http://schemas.openxmlformats.org/officeDocument/2006/relationships/image" Target="../media/image74.png"/><Relationship Id="rId22" Type="http://schemas.microsoft.com/office/2007/relationships/hdphoto" Target="../media/hdphoto11.wdp"/><Relationship Id="rId27" Type="http://schemas.openxmlformats.org/officeDocument/2006/relationships/image" Target="../media/image79.png"/><Relationship Id="rId30" Type="http://schemas.openxmlformats.org/officeDocument/2006/relationships/image" Target="../media/image82.png"/><Relationship Id="rId35" Type="http://schemas.openxmlformats.org/officeDocument/2006/relationships/image" Target="../media/image85.png"/><Relationship Id="rId8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slide" Target="slide4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22.wdp"/><Relationship Id="rId4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3.svg"/><Relationship Id="rId2" Type="http://schemas.openxmlformats.org/officeDocument/2006/relationships/slide" Target="slide4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2.png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microsoft.com/office/2017/06/relationships/model3d" Target="../media/model3d3.glb"/><Relationship Id="rId3" Type="http://schemas.openxmlformats.org/officeDocument/2006/relationships/image" Target="../media/image95.png"/><Relationship Id="rId7" Type="http://schemas.openxmlformats.org/officeDocument/2006/relationships/slide" Target="slide18.xml"/><Relationship Id="rId12" Type="http://schemas.openxmlformats.org/officeDocument/2006/relationships/image" Target="../media/image97.png"/><Relationship Id="rId2" Type="http://schemas.openxmlformats.org/officeDocument/2006/relationships/image" Target="../media/image94.png"/><Relationship Id="rId16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microsoft.com/office/2017/06/relationships/model3d" Target="../media/model3d2.glb"/><Relationship Id="rId5" Type="http://schemas.openxmlformats.org/officeDocument/2006/relationships/slide" Target="slide13.xml"/><Relationship Id="rId15" Type="http://schemas.openxmlformats.org/officeDocument/2006/relationships/slide" Target="slide32.xml"/><Relationship Id="rId10" Type="http://schemas.openxmlformats.org/officeDocument/2006/relationships/image" Target="../media/image96.png"/><Relationship Id="rId4" Type="http://schemas.openxmlformats.org/officeDocument/2006/relationships/slide" Target="slide3.xml"/><Relationship Id="rId9" Type="http://schemas.microsoft.com/office/2017/06/relationships/model3d" Target="../media/model3d1.glb"/><Relationship Id="rId14" Type="http://schemas.openxmlformats.org/officeDocument/2006/relationships/image" Target="../media/image9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sv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17" Type="http://schemas.openxmlformats.org/officeDocument/2006/relationships/image" Target="../media/image31.jpeg"/><Relationship Id="rId2" Type="http://schemas.openxmlformats.org/officeDocument/2006/relationships/image" Target="../media/image16.jpeg"/><Relationship Id="rId16" Type="http://schemas.openxmlformats.org/officeDocument/2006/relationships/image" Target="../media/image30.sv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5" Type="http://schemas.openxmlformats.org/officeDocument/2006/relationships/image" Target="../media/image29.png"/><Relationship Id="rId10" Type="http://schemas.openxmlformats.org/officeDocument/2006/relationships/image" Target="../media/image24.svg"/><Relationship Id="rId19" Type="http://schemas.openxmlformats.org/officeDocument/2006/relationships/image" Target="../media/image33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Relationship Id="rId1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37.svg"/><Relationship Id="rId12" Type="http://schemas.openxmlformats.org/officeDocument/2006/relationships/image" Target="../media/image42.svg"/><Relationship Id="rId2" Type="http://schemas.openxmlformats.org/officeDocument/2006/relationships/slide" Target="slide4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4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46.jpeg"/><Relationship Id="rId7" Type="http://schemas.openxmlformats.org/officeDocument/2006/relationships/diagramLayout" Target="../diagrams/layout1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Relationship Id="rId6" Type="http://schemas.openxmlformats.org/officeDocument/2006/relationships/diagramData" Target="../diagrams/data1.xml"/><Relationship Id="rId5" Type="http://schemas.openxmlformats.org/officeDocument/2006/relationships/image" Target="../media/image3.png"/><Relationship Id="rId10" Type="http://schemas.microsoft.com/office/2007/relationships/diagramDrawing" Target="../diagrams/drawing1.xml"/><Relationship Id="rId4" Type="http://schemas.openxmlformats.org/officeDocument/2006/relationships/slide" Target="slide40.xml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7CE3FEB-AA0A-2669-67FD-6CE7CE68D5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88051" y="6410632"/>
            <a:ext cx="4802789" cy="275303"/>
          </a:xfrm>
        </p:spPr>
        <p:txBody>
          <a:bodyPr anchor="t">
            <a:noAutofit/>
          </a:bodyPr>
          <a:lstStyle/>
          <a:p>
            <a:pPr algn="l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SD Team 501: NASA Student Launch Competition</a:t>
            </a:r>
          </a:p>
        </p:txBody>
      </p:sp>
      <p:sp>
        <p:nvSpPr>
          <p:cNvPr id="1031" name="Freeform: Shape 103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Arrow&#10;&#10;Description automatically generated with low confidence">
            <a:extLst>
              <a:ext uri="{FF2B5EF4-FFF2-40B4-BE49-F238E27FC236}">
                <a16:creationId xmlns:a16="http://schemas.microsoft.com/office/drawing/2014/main" id="{FBB24EBD-9F05-FD13-B596-B33A940A91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6DF6E1-1040-BC89-0AB6-4E4563DE595E}"/>
              </a:ext>
            </a:extLst>
          </p:cNvPr>
          <p:cNvSpPr txBox="1"/>
          <p:nvPr/>
        </p:nvSpPr>
        <p:spPr>
          <a:xfrm>
            <a:off x="7418963" y="2705725"/>
            <a:ext cx="45718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Virtual Design Review 2 </a:t>
            </a:r>
          </a:p>
        </p:txBody>
      </p:sp>
    </p:spTree>
    <p:extLst>
      <p:ext uri="{BB962C8B-B14F-4D97-AF65-F5344CB8AC3E}">
        <p14:creationId xmlns:p14="http://schemas.microsoft.com/office/powerpoint/2010/main" val="1068317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344F6-AF61-CAEF-5CAA-9543C99C3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330490"/>
            <a:ext cx="5871493" cy="1098510"/>
          </a:xfrm>
        </p:spPr>
        <p:txBody>
          <a:bodyPr anchor="b">
            <a:no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lack" panose="020B0A04020102020204" pitchFamily="34" charset="0"/>
              </a:rPr>
              <a:t>Targets and Metrics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827CE4D-919C-D772-050B-BCC94D43DBEE}"/>
              </a:ext>
            </a:extLst>
          </p:cNvPr>
          <p:cNvCxnSpPr>
            <a:cxnSpLocks/>
          </p:cNvCxnSpPr>
          <p:nvPr/>
        </p:nvCxnSpPr>
        <p:spPr>
          <a:xfrm>
            <a:off x="6096001" y="3429000"/>
            <a:ext cx="587149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rrow&#10;&#10;Description automatically generated with low confidence">
            <a:hlinkClick r:id="rId3" action="ppaction://hlinksldjump"/>
            <a:extLst>
              <a:ext uri="{FF2B5EF4-FFF2-40B4-BE49-F238E27FC236}">
                <a16:creationId xmlns:a16="http://schemas.microsoft.com/office/drawing/2014/main" id="{C062DD6D-7F02-81AD-691F-5DCF6B2B64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800" l="3000" r="97400">
                        <a14:foregroundMark x1="18400" y1="26600" x2="42600" y2="28800"/>
                        <a14:foregroundMark x1="10200" y1="29200" x2="13800" y2="29200"/>
                        <a14:foregroundMark x1="29800" y1="21200" x2="31400" y2="19800"/>
                        <a14:foregroundMark x1="56500" y1="16200" x2="58400" y2="16400"/>
                        <a14:foregroundMark x1="54600" y1="16000" x2="56500" y2="16200"/>
                        <a14:foregroundMark x1="63500" y1="18600" x2="65000" y2="18800"/>
                        <a14:foregroundMark x1="62000" y1="18400" x2="63500" y2="18600"/>
                        <a14:foregroundMark x1="78800" y1="20000" x2="78800" y2="20000"/>
                        <a14:foregroundMark x1="79000" y1="19000" x2="79000" y2="19000"/>
                        <a14:foregroundMark x1="77943" y1="19251" x2="85400" y2="16200"/>
                        <a14:foregroundMark x1="76600" y1="19800" x2="77095" y2="19598"/>
                        <a14:foregroundMark x1="85400" y1="16200" x2="94800" y2="17400"/>
                        <a14:foregroundMark x1="94800" y1="17400" x2="92600" y2="22800"/>
                        <a14:foregroundMark x1="89800" y1="30400" x2="90000" y2="29800"/>
                        <a14:foregroundMark x1="90000" y1="27200" x2="84200" y2="34800"/>
                        <a14:foregroundMark x1="81310" y1="36699" x2="70200" y2="44000"/>
                        <a14:foregroundMark x1="84200" y1="34800" x2="81613" y2="36500"/>
                        <a14:foregroundMark x1="69600" y1="44000" x2="92400" y2="24400"/>
                        <a14:foregroundMark x1="92400" y1="24400" x2="92400" y2="24200"/>
                        <a14:foregroundMark x1="94400" y1="21200" x2="92200" y2="13000"/>
                        <a14:foregroundMark x1="92200" y1="13000" x2="89200" y2="14200"/>
                        <a14:foregroundMark x1="96659" y1="18800" x2="97400" y2="19800"/>
                        <a14:foregroundMark x1="96067" y1="18000" x2="96659" y2="18800"/>
                        <a14:foregroundMark x1="95474" y1="17200" x2="96067" y2="18000"/>
                        <a14:foregroundMark x1="93400" y1="14400" x2="95348" y2="17030"/>
                        <a14:foregroundMark x1="92800" y1="13800" x2="96400" y2="15000"/>
                        <a14:foregroundMark x1="76040" y1="20600" x2="74600" y2="21400"/>
                        <a14:foregroundMark x1="76400" y1="20400" x2="76040" y2="20600"/>
                        <a14:foregroundMark x1="71000" y1="22200" x2="71200" y2="24200"/>
                        <a14:foregroundMark x1="70800" y1="23600" x2="66600" y2="21000"/>
                        <a14:foregroundMark x1="55000" y1="16600" x2="67400" y2="24400"/>
                        <a14:foregroundMark x1="67400" y1="24400" x2="66800" y2="39200"/>
                        <a14:foregroundMark x1="61910" y1="40886" x2="49400" y2="45200"/>
                        <a14:foregroundMark x1="66800" y1="39200" x2="62982" y2="40516"/>
                        <a14:foregroundMark x1="49400" y1="45200" x2="50600" y2="30200"/>
                        <a14:foregroundMark x1="50600" y1="30200" x2="48400" y2="40200"/>
                        <a14:foregroundMark x1="48400" y1="40200" x2="58000" y2="51400"/>
                        <a14:foregroundMark x1="58000" y1="51400" x2="53200" y2="75000"/>
                        <a14:foregroundMark x1="53200" y1="75000" x2="47200" y2="69200"/>
                        <a14:foregroundMark x1="47200" y1="69200" x2="52600" y2="56200"/>
                        <a14:foregroundMark x1="55800" y1="25800" x2="46200" y2="22000"/>
                        <a14:foregroundMark x1="46200" y1="22000" x2="32000" y2="23000"/>
                        <a14:foregroundMark x1="32000" y1="23000" x2="25000" y2="33400"/>
                        <a14:foregroundMark x1="25000" y1="33400" x2="21000" y2="46800"/>
                        <a14:foregroundMark x1="21000" y1="46800" x2="27400" y2="62600"/>
                        <a14:foregroundMark x1="27400" y1="62600" x2="47800" y2="69000"/>
                        <a14:foregroundMark x1="47800" y1="69000" x2="64000" y2="65800"/>
                        <a14:foregroundMark x1="65738" y1="57112" x2="68800" y2="41800"/>
                        <a14:foregroundMark x1="64000" y1="65800" x2="65705" y2="57274"/>
                        <a14:foregroundMark x1="61910" y1="42080" x2="44200" y2="42800"/>
                        <a14:foregroundMark x1="68800" y1="41800" x2="63460" y2="42017"/>
                        <a14:foregroundMark x1="44200" y1="42800" x2="33600" y2="66600"/>
                        <a14:foregroundMark x1="33600" y1="66600" x2="51200" y2="75800"/>
                        <a14:foregroundMark x1="51200" y1="75800" x2="69200" y2="66600"/>
                        <a14:foregroundMark x1="69200" y1="66600" x2="69400" y2="51200"/>
                        <a14:foregroundMark x1="69400" y1="51200" x2="68000" y2="48000"/>
                        <a14:foregroundMark x1="77400" y1="41200" x2="80600" y2="65200"/>
                        <a14:foregroundMark x1="81828" y1="37175" x2="81800" y2="32600"/>
                        <a14:foregroundMark x1="81854" y1="41398" x2="81849" y2="40642"/>
                        <a14:foregroundMark x1="81993" y1="64139" x2="81903" y2="49404"/>
                        <a14:foregroundMark x1="81800" y1="32600" x2="81469" y2="31606"/>
                        <a14:foregroundMark x1="39400" y1="64400" x2="17000" y2="74200"/>
                        <a14:foregroundMark x1="7083" y1="76071" x2="6400" y2="76200"/>
                        <a14:foregroundMark x1="17000" y1="74200" x2="11246" y2="75286"/>
                        <a14:foregroundMark x1="10147" y1="66892" x2="11603" y2="63276"/>
                        <a14:foregroundMark x1="6400" y1="76200" x2="6884" y2="74997"/>
                        <a14:foregroundMark x1="16452" y1="57115" x2="17200" y2="56400"/>
                        <a14:foregroundMark x1="13343" y1="60089" x2="13645" y2="59800"/>
                        <a14:foregroundMark x1="3955" y1="74800" x2="4000" y2="75400"/>
                        <a14:foregroundMark x1="3911" y1="74200" x2="3955" y2="74800"/>
                        <a14:foregroundMark x1="3600" y1="70000" x2="3911" y2="74200"/>
                        <a14:foregroundMark x1="5505" y1="74800" x2="5200" y2="80200"/>
                        <a14:foregroundMark x1="5539" y1="74200" x2="5505" y2="74800"/>
                        <a14:foregroundMark x1="5611" y1="72933" x2="5539" y2="74200"/>
                        <a14:foregroundMark x1="5800" y1="69600" x2="5754" y2="70406"/>
                        <a14:foregroundMark x1="5200" y1="80200" x2="5400" y2="80600"/>
                        <a14:foregroundMark x1="9890" y1="78183" x2="11222" y2="78334"/>
                        <a14:foregroundMark x1="7179" y1="77875" x2="9669" y2="78158"/>
                        <a14:foregroundMark x1="3000" y1="77400" x2="6862" y2="77839"/>
                        <a14:foregroundMark x1="12746" y1="78085" x2="16000" y2="77000"/>
                        <a14:foregroundMark x1="13000" y1="78000" x2="31800" y2="69000"/>
                        <a14:foregroundMark x1="31200" y1="71200" x2="38800" y2="68600"/>
                        <a14:foregroundMark x1="59600" y1="49600" x2="55800" y2="59000"/>
                        <a14:foregroundMark x1="55800" y1="59000" x2="57400" y2="62800"/>
                        <a14:foregroundMark x1="56200" y1="52400" x2="42200" y2="56200"/>
                        <a14:foregroundMark x1="42200" y1="56200" x2="40400" y2="46800"/>
                        <a14:foregroundMark x1="40400" y1="46800" x2="40600" y2="46200"/>
                        <a14:foregroundMark x1="39800" y1="59600" x2="30200" y2="62400"/>
                        <a14:foregroundMark x1="30200" y1="62400" x2="32000" y2="51800"/>
                        <a14:foregroundMark x1="32000" y1="51800" x2="41000" y2="36600"/>
                        <a14:foregroundMark x1="41000" y1="36600" x2="41800" y2="33000"/>
                        <a14:foregroundMark x1="33800" y1="46000" x2="21800" y2="60800"/>
                        <a14:foregroundMark x1="22600" y1="58200" x2="36200" y2="42200"/>
                        <a14:foregroundMark x1="36200" y1="42200" x2="40200" y2="39600"/>
                        <a14:foregroundMark x1="43400" y1="33000" x2="39200" y2="44400"/>
                        <a14:foregroundMark x1="39200" y1="44400" x2="40800" y2="46600"/>
                        <a14:foregroundMark x1="21800" y1="67200" x2="21800" y2="67200"/>
                        <a14:foregroundMark x1="19800" y1="66200" x2="27000" y2="70200"/>
                        <a14:foregroundMark x1="27000" y1="70200" x2="31000" y2="70600"/>
                        <a14:foregroundMark x1="20060" y1="36656" x2="19400" y2="48000"/>
                        <a14:foregroundMark x1="20133" y1="35400" x2="20073" y2="36435"/>
                        <a14:foregroundMark x1="20203" y1="34200" x2="20133" y2="35400"/>
                        <a14:foregroundMark x1="20400" y1="30800" x2="20203" y2="34200"/>
                        <a14:foregroundMark x1="19400" y1="48000" x2="21800" y2="57600"/>
                        <a14:foregroundMark x1="15438" y1="44600" x2="15803" y2="38768"/>
                        <a14:foregroundMark x1="14435" y1="60643" x2="14487" y2="59800"/>
                        <a14:foregroundMark x1="15358" y1="44600" x2="15600" y2="42400"/>
                        <a14:foregroundMark x1="13640" y1="60240" x2="13688" y2="59800"/>
                        <a14:foregroundMark x1="16098" y1="44600" x2="16200" y2="44000"/>
                        <a14:foregroundMark x1="16200" y1="44000" x2="27000" y2="32400"/>
                        <a14:foregroundMark x1="27000" y1="32400" x2="34600" y2="28800"/>
                        <a14:foregroundMark x1="25400" y1="32000" x2="31600" y2="24800"/>
                        <a14:foregroundMark x1="31600" y1="24800" x2="42000" y2="20600"/>
                        <a14:foregroundMark x1="29600" y1="23000" x2="44200" y2="17200"/>
                        <a14:foregroundMark x1="36800" y1="73200" x2="48400" y2="77200"/>
                        <a14:foregroundMark x1="48400" y1="77200" x2="57400" y2="77400"/>
                        <a14:foregroundMark x1="29600" y1="76600" x2="36600" y2="81000"/>
                        <a14:foregroundMark x1="36600" y1="81000" x2="54200" y2="82200"/>
                        <a14:foregroundMark x1="54200" y1="82200" x2="59800" y2="77600"/>
                        <a14:foregroundMark x1="27600" y1="78400" x2="24200" y2="75400"/>
                        <a14:foregroundMark x1="71800" y1="50800" x2="72600" y2="54200"/>
                        <a14:foregroundMark x1="73200" y1="57400" x2="75000" y2="40600"/>
                        <a14:foregroundMark x1="62600" y1="74800" x2="78000" y2="58200"/>
                        <a14:foregroundMark x1="78000" y1="58200" x2="78400" y2="57400"/>
                        <a14:foregroundMark x1="75800" y1="66600" x2="62400" y2="76400"/>
                        <a14:foregroundMark x1="53400" y1="83600" x2="61800" y2="80800"/>
                        <a14:foregroundMark x1="61800" y1="80800" x2="69200" y2="75000"/>
                        <a14:foregroundMark x1="69200" y1="75000" x2="72800" y2="69400"/>
                        <a14:foregroundMark x1="68600" y1="28400" x2="72200" y2="39200"/>
                        <a14:foregroundMark x1="70000" y1="25200" x2="76200" y2="37600"/>
                        <a14:foregroundMark x1="76200" y1="37600" x2="76400" y2="39600"/>
                        <a14:foregroundMark x1="72600" y1="26400" x2="78400" y2="33600"/>
                        <a14:foregroundMark x1="78618" y1="35014" x2="79200" y2="38800"/>
                        <a14:foregroundMark x1="78400" y1="33600" x2="78478" y2="34106"/>
                        <a14:foregroundMark x1="74000" y1="21000" x2="68200" y2="24600"/>
                        <a14:foregroundMark x1="39200" y1="63200" x2="49600" y2="60400"/>
                        <a14:foregroundMark x1="24000" y1="50400" x2="41800" y2="30200"/>
                        <a14:foregroundMark x1="41800" y1="30200" x2="41800" y2="30000"/>
                        <a14:foregroundMark x1="84095" y1="49486" x2="84400" y2="50400"/>
                        <a14:foregroundMark x1="80800" y1="39600" x2="81455" y2="41566"/>
                        <a14:foregroundMark x1="84054" y1="56056" x2="83800" y2="60200"/>
                        <a14:foregroundMark x1="84400" y1="50400" x2="84085" y2="55553"/>
                        <a14:foregroundMark x1="77916" y1="70958" x2="76800" y2="73000"/>
                        <a14:foregroundMark x1="83800" y1="60200" x2="79511" y2="68042"/>
                        <a14:foregroundMark x1="82200" y1="40000" x2="82491" y2="41130"/>
                        <a14:foregroundMark x1="81000" y1="49200" x2="77800" y2="41000"/>
                        <a14:foregroundMark x1="82000" y1="38400" x2="83600" y2="48200"/>
                        <a14:foregroundMark x1="83600" y1="45000" x2="82000" y2="38600"/>
                        <a14:foregroundMark x1="17600" y1="47000" x2="19600" y2="52600"/>
                        <a14:foregroundMark x1="16800" y1="47600" x2="19600" y2="54200"/>
                        <a14:foregroundMark x1="16800" y1="48200" x2="18400" y2="55000"/>
                        <a14:foregroundMark x1="16600" y1="50000" x2="17600" y2="55600"/>
                        <a14:foregroundMark x1="14200" y1="59600" x2="17400" y2="57000"/>
                        <a14:foregroundMark x1="14200" y1="57400" x2="14200" y2="57400"/>
                        <a14:foregroundMark x1="16000" y1="59600" x2="16000" y2="53400"/>
                        <a14:foregroundMark x1="15400" y1="56600" x2="15400" y2="47200"/>
                        <a14:foregroundMark x1="15200" y1="56600" x2="15381" y2="47200"/>
                        <a14:foregroundMark x1="15184" y1="47200" x2="14600" y2="54600"/>
                        <a14:foregroundMark x1="15135" y1="47200" x2="14400" y2="54000"/>
                        <a14:foregroundMark x1="14444" y1="47200" x2="14800" y2="58600"/>
                        <a14:foregroundMark x1="14205" y1="44600" x2="14200" y2="44200"/>
                        <a14:foregroundMark x1="14400" y1="58800" x2="14241" y2="47200"/>
                        <a14:foregroundMark x1="13673" y1="47200" x2="13000" y2="54600"/>
                        <a14:foregroundMark x1="13000" y1="54600" x2="16800" y2="61800"/>
                        <a14:foregroundMark x1="16600" y1="62000" x2="14800" y2="57400"/>
                        <a14:foregroundMark x1="14800" y1="60800" x2="13000" y2="51600"/>
                        <a14:foregroundMark x1="13000" y1="51600" x2="15444" y2="47200"/>
                        <a14:foregroundMark x1="14000" y1="59200" x2="13400" y2="53800"/>
                        <a14:foregroundMark x1="13400" y1="57600" x2="14800" y2="50800"/>
                        <a14:foregroundMark x1="19730" y1="34200" x2="20000" y2="33600"/>
                        <a14:foregroundMark x1="19190" y1="35400" x2="19730" y2="34200"/>
                        <a14:foregroundMark x1="19027" y1="35762" x2="19190" y2="35400"/>
                        <a14:foregroundMark x1="16400" y1="41600" x2="17466" y2="39231"/>
                        <a14:foregroundMark x1="20000" y1="33600" x2="24600" y2="29200"/>
                        <a14:foregroundMark x1="63959" y1="56184" x2="64200" y2="60000"/>
                        <a14:foregroundMark x1="63000" y1="41000" x2="63691" y2="51943"/>
                        <a14:foregroundMark x1="62800" y1="41600" x2="65200" y2="59800"/>
                        <a14:foregroundMark x1="63400" y1="50200" x2="63200" y2="39800"/>
                        <a14:foregroundMark x1="63000" y1="40400" x2="66400" y2="47000"/>
                        <a14:foregroundMark x1="63600" y1="39000" x2="60600" y2="40800"/>
                        <a14:backgroundMark x1="11547" y1="60952" x2="10200" y2="62000"/>
                        <a14:backgroundMark x1="10601" y1="59159" x2="9800" y2="60600"/>
                        <a14:backgroundMark x1="82200" y1="66800" x2="84800" y2="58400"/>
                        <a14:backgroundMark x1="84800" y1="58400" x2="84800" y2="57800"/>
                        <a14:backgroundMark x1="82000" y1="67400" x2="85000" y2="57800"/>
                        <a14:backgroundMark x1="85858" y1="47835" x2="86200" y2="48600"/>
                        <a14:backgroundMark x1="86200" y1="48600" x2="86200" y2="48400"/>
                        <a14:backgroundMark x1="81200" y1="68200" x2="84800" y2="63200"/>
                        <a14:backgroundMark x1="81000" y1="66800" x2="84400" y2="60000"/>
                        <a14:backgroundMark x1="76600" y1="74400" x2="79400" y2="69600"/>
                        <a14:backgroundMark x1="16000" y1="35400" x2="16000" y2="35400"/>
                        <a14:backgroundMark x1="16800" y1="34200" x2="16800" y2="34200"/>
                        <a14:backgroundMark x1="16600" y1="34200" x2="14800" y2="36600"/>
                        <a14:backgroundMark x1="15600" y1="37200" x2="15200" y2="38600"/>
                        <a14:backgroundMark x1="13200" y1="44600" x2="13200" y2="47200"/>
                        <a14:backgroundMark x1="80200" y1="31400" x2="81600" y2="31000"/>
                        <a14:backgroundMark x1="80200" y1="31400" x2="81600" y2="31400"/>
                        <a14:backgroundMark x1="64200" y1="18400" x2="64200" y2="18400"/>
                        <a14:backgroundMark x1="65400" y1="18600" x2="65400" y2="18600"/>
                        <a14:backgroundMark x1="64800" y1="18800" x2="64800" y2="18800"/>
                        <a14:backgroundMark x1="58400" y1="16200" x2="58400" y2="16200"/>
                        <a14:backgroundMark x1="57800" y1="16000" x2="57800" y2="16000"/>
                        <a14:backgroundMark x1="92000" y1="12600" x2="92000" y2="12600"/>
                        <a14:backgroundMark x1="92200" y1="12800" x2="92200" y2="12800"/>
                        <a14:backgroundMark x1="99800" y1="20200" x2="99800" y2="20200"/>
                        <a14:backgroundMark x1="99800" y1="18800" x2="99800" y2="18800"/>
                        <a14:backgroundMark x1="99600" y1="16400" x2="99600" y2="16400"/>
                        <a14:backgroundMark x1="99600" y1="15800" x2="99600" y2="17200"/>
                        <a14:backgroundMark x1="99600" y1="18000" x2="99600" y2="18000"/>
                        <a14:backgroundMark x1="78600" y1="20600" x2="78600" y2="20600"/>
                        <a14:backgroundMark x1="79000" y1="20200" x2="79000" y2="20200"/>
                        <a14:backgroundMark x1="78600" y1="20600" x2="78600" y2="20600"/>
                        <a14:backgroundMark x1="78800" y1="20200" x2="78000" y2="20600"/>
                        <a14:backgroundMark x1="8600" y1="74800" x2="8600" y2="73600"/>
                        <a14:backgroundMark x1="9400" y1="74400" x2="7600" y2="73200"/>
                        <a14:backgroundMark x1="8000" y1="75400" x2="8600" y2="70600"/>
                        <a14:backgroundMark x1="9400" y1="70000" x2="10200" y2="74400"/>
                        <a14:backgroundMark x1="11200" y1="75200" x2="6600" y2="73800"/>
                        <a14:backgroundMark x1="10400" y1="68000" x2="10200" y2="68600"/>
                        <a14:backgroundMark x1="10800" y1="67800" x2="8600" y2="68200"/>
                        <a14:backgroundMark x1="10600" y1="67400" x2="9800" y2="68200"/>
                        <a14:backgroundMark x1="10800" y1="67400" x2="9800" y2="68200"/>
                        <a14:backgroundMark x1="7000" y1="74200" x2="7000" y2="74200"/>
                        <a14:backgroundMark x1="7000" y1="74800" x2="7000" y2="74800"/>
                        <a14:backgroundMark x1="7000" y1="74800" x2="7000" y2="74800"/>
                        <a14:backgroundMark x1="6800" y1="74800" x2="6800" y2="74800"/>
                        <a14:backgroundMark x1="11200" y1="74200" x2="11200" y2="7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40412" y="36576"/>
            <a:ext cx="852786" cy="83210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927915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959F4-7A7F-47AB-B339-AF4FE856E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b"/>
          <a:lstStyle/>
          <a:p>
            <a:pPr>
              <a:defRPr/>
            </a:pPr>
            <a:r>
              <a:rPr lang="en-US" err="1">
                <a:latin typeface="Arial"/>
                <a:cs typeface="Arial"/>
              </a:rPr>
              <a:t>Jedreck</a:t>
            </a:r>
            <a:r>
              <a:rPr lang="en-US">
                <a:latin typeface="Arial"/>
                <a:cs typeface="Arial"/>
              </a:rPr>
              <a:t> Acquissa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F1FABC0-072B-4F22-8F9B-95A9D10B0206}" type="slidenum">
              <a:rPr lang="en-US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22" name="T4 Blur">
            <a:extLst>
              <a:ext uri="{FF2B5EF4-FFF2-40B4-BE49-F238E27FC236}">
                <a16:creationId xmlns:a16="http://schemas.microsoft.com/office/drawing/2014/main" id="{7A069B98-E2A0-2C75-A00D-FACAAC301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4748" y="1776828"/>
            <a:ext cx="2389839" cy="3670110"/>
          </a:xfrm>
          <a:prstGeom prst="rect">
            <a:avLst/>
          </a:prstGeom>
        </p:spPr>
      </p:pic>
      <p:pic>
        <p:nvPicPr>
          <p:cNvPr id="13" name="T4 Blur">
            <a:extLst>
              <a:ext uri="{FF2B5EF4-FFF2-40B4-BE49-F238E27FC236}">
                <a16:creationId xmlns:a16="http://schemas.microsoft.com/office/drawing/2014/main" id="{ECB73E01-B101-E947-877E-12CDFA2729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62715" y="1970988"/>
            <a:ext cx="2206943" cy="1359526"/>
          </a:xfrm>
          <a:prstGeom prst="rect">
            <a:avLst/>
          </a:prstGeom>
        </p:spPr>
      </p:pic>
      <p:pic>
        <p:nvPicPr>
          <p:cNvPr id="23" name="M3 Blur">
            <a:extLst>
              <a:ext uri="{FF2B5EF4-FFF2-40B4-BE49-F238E27FC236}">
                <a16:creationId xmlns:a16="http://schemas.microsoft.com/office/drawing/2014/main" id="{C18241A8-88E7-789E-0AC0-21B66DA137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7554" y="1770731"/>
            <a:ext cx="2389839" cy="3700593"/>
          </a:xfrm>
          <a:prstGeom prst="rect">
            <a:avLst/>
          </a:prstGeom>
        </p:spPr>
      </p:pic>
      <p:pic>
        <p:nvPicPr>
          <p:cNvPr id="12" name="T3 Blur">
            <a:extLst>
              <a:ext uri="{FF2B5EF4-FFF2-40B4-BE49-F238E27FC236}">
                <a16:creationId xmlns:a16="http://schemas.microsoft.com/office/drawing/2014/main" id="{F2CEE077-032F-71D8-82E4-A4F838A4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0713" y="1970988"/>
            <a:ext cx="2243522" cy="1359526"/>
          </a:xfrm>
          <a:prstGeom prst="rect">
            <a:avLst/>
          </a:prstGeom>
        </p:spPr>
      </p:pic>
      <p:pic>
        <p:nvPicPr>
          <p:cNvPr id="21" name="M2 Blur">
            <a:extLst>
              <a:ext uri="{FF2B5EF4-FFF2-40B4-BE49-F238E27FC236}">
                <a16:creationId xmlns:a16="http://schemas.microsoft.com/office/drawing/2014/main" id="{74DF9880-ED09-C517-89CB-C35BF6FA97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0360" y="1770731"/>
            <a:ext cx="2389839" cy="3700593"/>
          </a:xfrm>
          <a:prstGeom prst="rect">
            <a:avLst/>
          </a:prstGeom>
        </p:spPr>
      </p:pic>
      <p:pic>
        <p:nvPicPr>
          <p:cNvPr id="11" name="T2 Blur">
            <a:extLst>
              <a:ext uri="{FF2B5EF4-FFF2-40B4-BE49-F238E27FC236}">
                <a16:creationId xmlns:a16="http://schemas.microsoft.com/office/drawing/2014/main" id="{B38F4B60-C34D-32B3-B8E3-5D14134237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5290" y="1964892"/>
            <a:ext cx="2206943" cy="1371719"/>
          </a:xfrm>
          <a:prstGeom prst="rect">
            <a:avLst/>
          </a:prstGeom>
        </p:spPr>
      </p:pic>
      <p:pic>
        <p:nvPicPr>
          <p:cNvPr id="20" name="M1 Blur">
            <a:extLst>
              <a:ext uri="{FF2B5EF4-FFF2-40B4-BE49-F238E27FC236}">
                <a16:creationId xmlns:a16="http://schemas.microsoft.com/office/drawing/2014/main" id="{BDAC4E52-D848-99D8-4E23-0C7E04D2BA2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8418" y="1770731"/>
            <a:ext cx="2389839" cy="3676207"/>
          </a:xfrm>
          <a:prstGeom prst="rect">
            <a:avLst/>
          </a:prstGeom>
        </p:spPr>
      </p:pic>
      <p:pic>
        <p:nvPicPr>
          <p:cNvPr id="9" name="T1 Blur">
            <a:extLst>
              <a:ext uri="{FF2B5EF4-FFF2-40B4-BE49-F238E27FC236}">
                <a16:creationId xmlns:a16="http://schemas.microsoft.com/office/drawing/2014/main" id="{B14376B1-C5E5-EFFC-0B7E-5EB2B2550B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9867" y="1970988"/>
            <a:ext cx="2206943" cy="1359526"/>
          </a:xfrm>
          <a:prstGeom prst="rect">
            <a:avLst/>
          </a:prstGeom>
        </p:spPr>
      </p:pic>
      <p:pic>
        <p:nvPicPr>
          <p:cNvPr id="36" name="Bar Blurred">
            <a:extLst>
              <a:ext uri="{FF2B5EF4-FFF2-40B4-BE49-F238E27FC236}">
                <a16:creationId xmlns:a16="http://schemas.microsoft.com/office/drawing/2014/main" id="{DBFFA378-900D-88F5-AD4C-FEF200566E5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9867" y="1557038"/>
            <a:ext cx="10437257" cy="18290"/>
          </a:xfrm>
          <a:prstGeom prst="rect">
            <a:avLst/>
          </a:prstGeom>
        </p:spPr>
      </p:pic>
      <p:pic>
        <p:nvPicPr>
          <p:cNvPr id="38" name="Zenith Blur" descr="Arrow&#10;&#10;Description automatically generated with low confidence">
            <a:hlinkClick r:id="rId20" action="ppaction://hlinksldjump"/>
            <a:extLst>
              <a:ext uri="{FF2B5EF4-FFF2-40B4-BE49-F238E27FC236}">
                <a16:creationId xmlns:a16="http://schemas.microsoft.com/office/drawing/2014/main" id="{AD13AE88-A8FA-7904-7A71-8FDE853E8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52911" y="31934"/>
            <a:ext cx="851060" cy="83041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Title Blur">
            <a:extLst>
              <a:ext uri="{FF2B5EF4-FFF2-40B4-BE49-F238E27FC236}">
                <a16:creationId xmlns:a16="http://schemas.microsoft.com/office/drawing/2014/main" id="{E68B62AC-316A-5EC4-57BE-F1B0F9F27CA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370" y="580729"/>
            <a:ext cx="10675021" cy="1194920"/>
          </a:xfrm>
          <a:prstGeom prst="rect">
            <a:avLst/>
          </a:prstGeom>
        </p:spPr>
      </p:pic>
      <p:pic>
        <p:nvPicPr>
          <p:cNvPr id="30" name="M4 Clean">
            <a:extLst>
              <a:ext uri="{FF2B5EF4-FFF2-40B4-BE49-F238E27FC236}">
                <a16:creationId xmlns:a16="http://schemas.microsoft.com/office/drawing/2014/main" id="{7E1C5C5E-0905-E538-E851-6BF718C5CE3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174748" y="1760224"/>
            <a:ext cx="2389839" cy="3670110"/>
          </a:xfrm>
          <a:prstGeom prst="rect">
            <a:avLst/>
          </a:prstGeom>
        </p:spPr>
      </p:pic>
      <p:pic>
        <p:nvPicPr>
          <p:cNvPr id="35" name="T4 Clean">
            <a:extLst>
              <a:ext uri="{FF2B5EF4-FFF2-40B4-BE49-F238E27FC236}">
                <a16:creationId xmlns:a16="http://schemas.microsoft.com/office/drawing/2014/main" id="{78D8AB11-6840-E3C8-1C79-3CAC3E8D064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262715" y="1954384"/>
            <a:ext cx="2206943" cy="1359526"/>
          </a:xfrm>
          <a:prstGeom prst="rect">
            <a:avLst/>
          </a:prstGeom>
        </p:spPr>
      </p:pic>
      <p:pic>
        <p:nvPicPr>
          <p:cNvPr id="31" name="M3 Clean">
            <a:extLst>
              <a:ext uri="{FF2B5EF4-FFF2-40B4-BE49-F238E27FC236}">
                <a16:creationId xmlns:a16="http://schemas.microsoft.com/office/drawing/2014/main" id="{BDB9C752-B5D5-BC0E-74E5-AE9745BC6D6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427554" y="1729741"/>
            <a:ext cx="2389839" cy="3700593"/>
          </a:xfrm>
          <a:prstGeom prst="rect">
            <a:avLst/>
          </a:prstGeom>
        </p:spPr>
      </p:pic>
      <p:pic>
        <p:nvPicPr>
          <p:cNvPr id="34" name="T3 Clean">
            <a:extLst>
              <a:ext uri="{FF2B5EF4-FFF2-40B4-BE49-F238E27FC236}">
                <a16:creationId xmlns:a16="http://schemas.microsoft.com/office/drawing/2014/main" id="{EB9B3529-FB0B-BD74-5B44-CD493514A60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500713" y="1954384"/>
            <a:ext cx="2243522" cy="1359526"/>
          </a:xfrm>
          <a:prstGeom prst="rect">
            <a:avLst/>
          </a:prstGeom>
        </p:spPr>
      </p:pic>
      <p:pic>
        <p:nvPicPr>
          <p:cNvPr id="29" name="M2 Clean">
            <a:extLst>
              <a:ext uri="{FF2B5EF4-FFF2-40B4-BE49-F238E27FC236}">
                <a16:creationId xmlns:a16="http://schemas.microsoft.com/office/drawing/2014/main" id="{4B9893ED-B47F-BB61-269A-378CC91404B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680360" y="1754127"/>
            <a:ext cx="2389839" cy="3700593"/>
          </a:xfrm>
          <a:prstGeom prst="rect">
            <a:avLst/>
          </a:prstGeom>
        </p:spPr>
      </p:pic>
      <p:pic>
        <p:nvPicPr>
          <p:cNvPr id="33" name="T2 Clean">
            <a:extLst>
              <a:ext uri="{FF2B5EF4-FFF2-40B4-BE49-F238E27FC236}">
                <a16:creationId xmlns:a16="http://schemas.microsoft.com/office/drawing/2014/main" id="{04554266-0CF4-5471-8BBE-08AE873963D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775290" y="1948288"/>
            <a:ext cx="2206943" cy="1371719"/>
          </a:xfrm>
          <a:prstGeom prst="rect">
            <a:avLst/>
          </a:prstGeom>
        </p:spPr>
      </p:pic>
      <p:pic>
        <p:nvPicPr>
          <p:cNvPr id="28" name="M1 Clean">
            <a:extLst>
              <a:ext uri="{FF2B5EF4-FFF2-40B4-BE49-F238E27FC236}">
                <a16:creationId xmlns:a16="http://schemas.microsoft.com/office/drawing/2014/main" id="{53120006-A581-D133-A0CE-FB058199750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03971" y="1754127"/>
            <a:ext cx="2389839" cy="3676207"/>
          </a:xfrm>
          <a:prstGeom prst="rect">
            <a:avLst/>
          </a:prstGeom>
        </p:spPr>
      </p:pic>
      <p:pic>
        <p:nvPicPr>
          <p:cNvPr id="32" name="T1 Clean">
            <a:extLst>
              <a:ext uri="{FF2B5EF4-FFF2-40B4-BE49-F238E27FC236}">
                <a16:creationId xmlns:a16="http://schemas.microsoft.com/office/drawing/2014/main" id="{7F4C476F-ACB7-3C37-DE33-9CBF748FF249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49867" y="1954384"/>
            <a:ext cx="2206943" cy="1359526"/>
          </a:xfrm>
          <a:prstGeom prst="rect">
            <a:avLst/>
          </a:prstGeom>
        </p:spPr>
      </p:pic>
      <p:pic>
        <p:nvPicPr>
          <p:cNvPr id="27" name="Bar Clean">
            <a:extLst>
              <a:ext uri="{FF2B5EF4-FFF2-40B4-BE49-F238E27FC236}">
                <a16:creationId xmlns:a16="http://schemas.microsoft.com/office/drawing/2014/main" id="{B7098AD5-CC68-9760-64DC-D5C54DCBF2DB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49867" y="1553978"/>
            <a:ext cx="10437257" cy="18290"/>
          </a:xfrm>
          <a:prstGeom prst="rect">
            <a:avLst/>
          </a:prstGeom>
        </p:spPr>
      </p:pic>
      <p:pic>
        <p:nvPicPr>
          <p:cNvPr id="6" name="Zenith Clean" descr="Arrow&#10;&#10;Description automatically generated with low confidence">
            <a:hlinkClick r:id="rId20" action="ppaction://hlinksldjump"/>
            <a:extLst>
              <a:ext uri="{FF2B5EF4-FFF2-40B4-BE49-F238E27FC236}">
                <a16:creationId xmlns:a16="http://schemas.microsoft.com/office/drawing/2014/main" id="{36E0D980-2037-FD2D-C301-40361BDCA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40382" y="31934"/>
            <a:ext cx="851060" cy="83041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Title Clean">
            <a:extLst>
              <a:ext uri="{FF2B5EF4-FFF2-40B4-BE49-F238E27FC236}">
                <a16:creationId xmlns:a16="http://schemas.microsoft.com/office/drawing/2014/main" id="{2D78CAD7-258B-5795-8580-1A4E3B9FE743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94637" y="575120"/>
            <a:ext cx="10675021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7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959F4-7A7F-47AB-B339-AF4FE856E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b"/>
          <a:lstStyle/>
          <a:p>
            <a:pPr>
              <a:defRPr/>
            </a:pPr>
            <a:r>
              <a:rPr lang="en-US">
                <a:latin typeface="Arial"/>
                <a:cs typeface="Arial"/>
              </a:rPr>
              <a:t>Jedreck Acquissa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F1FABC0-072B-4F22-8F9B-95A9D10B0206}" type="slidenum">
              <a:rPr lang="en-US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20" name="M4  blur">
            <a:extLst>
              <a:ext uri="{FF2B5EF4-FFF2-40B4-BE49-F238E27FC236}">
                <a16:creationId xmlns:a16="http://schemas.microsoft.com/office/drawing/2014/main" id="{72F96628-99E5-0F3A-036D-93DA9B4D3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79819" y="1746345"/>
            <a:ext cx="2389839" cy="3700593"/>
          </a:xfrm>
          <a:prstGeom prst="rect">
            <a:avLst/>
          </a:prstGeom>
        </p:spPr>
      </p:pic>
      <p:pic>
        <p:nvPicPr>
          <p:cNvPr id="26" name="T4  blur">
            <a:extLst>
              <a:ext uri="{FF2B5EF4-FFF2-40B4-BE49-F238E27FC236}">
                <a16:creationId xmlns:a16="http://schemas.microsoft.com/office/drawing/2014/main" id="{27DCAA71-A954-CA7D-0F2E-8952FB71E5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9073" y="1782009"/>
            <a:ext cx="2231329" cy="1597290"/>
          </a:xfrm>
          <a:prstGeom prst="rect">
            <a:avLst/>
          </a:prstGeom>
        </p:spPr>
      </p:pic>
      <p:pic>
        <p:nvPicPr>
          <p:cNvPr id="19" name="M3  blur">
            <a:extLst>
              <a:ext uri="{FF2B5EF4-FFF2-40B4-BE49-F238E27FC236}">
                <a16:creationId xmlns:a16="http://schemas.microsoft.com/office/drawing/2014/main" id="{178749F3-D4BE-355F-4121-8E05EBB491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5091" y="1761586"/>
            <a:ext cx="2389839" cy="3670110"/>
          </a:xfrm>
          <a:prstGeom prst="rect">
            <a:avLst/>
          </a:prstGeom>
        </p:spPr>
      </p:pic>
      <p:pic>
        <p:nvPicPr>
          <p:cNvPr id="34" name="T3  blur">
            <a:extLst>
              <a:ext uri="{FF2B5EF4-FFF2-40B4-BE49-F238E27FC236}">
                <a16:creationId xmlns:a16="http://schemas.microsoft.com/office/drawing/2014/main" id="{DC8F96AA-3E58-8BBB-9D5E-03C709225C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6538" y="1906284"/>
            <a:ext cx="2206943" cy="1371719"/>
          </a:xfrm>
          <a:prstGeom prst="rect">
            <a:avLst/>
          </a:prstGeom>
        </p:spPr>
      </p:pic>
      <p:pic>
        <p:nvPicPr>
          <p:cNvPr id="18" name="M2  blur">
            <a:extLst>
              <a:ext uri="{FF2B5EF4-FFF2-40B4-BE49-F238E27FC236}">
                <a16:creationId xmlns:a16="http://schemas.microsoft.com/office/drawing/2014/main" id="{240373F9-A658-C3D7-F913-5273DBF285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0364" y="1746345"/>
            <a:ext cx="2389839" cy="3700593"/>
          </a:xfrm>
          <a:prstGeom prst="rect">
            <a:avLst/>
          </a:prstGeom>
        </p:spPr>
      </p:pic>
      <p:pic>
        <p:nvPicPr>
          <p:cNvPr id="36" name="T2  blur">
            <a:extLst>
              <a:ext uri="{FF2B5EF4-FFF2-40B4-BE49-F238E27FC236}">
                <a16:creationId xmlns:a16="http://schemas.microsoft.com/office/drawing/2014/main" id="{E62A23CD-1452-C154-DBF6-5CAB4AF629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1812" y="1906284"/>
            <a:ext cx="2206943" cy="1371719"/>
          </a:xfrm>
          <a:prstGeom prst="rect">
            <a:avLst/>
          </a:prstGeom>
        </p:spPr>
      </p:pic>
      <p:pic>
        <p:nvPicPr>
          <p:cNvPr id="17" name="M1  blur">
            <a:extLst>
              <a:ext uri="{FF2B5EF4-FFF2-40B4-BE49-F238E27FC236}">
                <a16:creationId xmlns:a16="http://schemas.microsoft.com/office/drawing/2014/main" id="{6CC7D245-73A2-FE36-6C64-AD925AC09D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637" y="1758538"/>
            <a:ext cx="2389839" cy="3676207"/>
          </a:xfrm>
          <a:prstGeom prst="rect">
            <a:avLst/>
          </a:prstGeom>
        </p:spPr>
      </p:pic>
      <p:pic>
        <p:nvPicPr>
          <p:cNvPr id="21" name="T1  blur">
            <a:extLst>
              <a:ext uri="{FF2B5EF4-FFF2-40B4-BE49-F238E27FC236}">
                <a16:creationId xmlns:a16="http://schemas.microsoft.com/office/drawing/2014/main" id="{BDEC52D2-9D00-F897-81CF-909751DD0E9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7084" y="1894795"/>
            <a:ext cx="2206943" cy="1371719"/>
          </a:xfrm>
          <a:prstGeom prst="rect">
            <a:avLst/>
          </a:prstGeom>
        </p:spPr>
      </p:pic>
      <p:pic>
        <p:nvPicPr>
          <p:cNvPr id="50" name="Line blur">
            <a:extLst>
              <a:ext uri="{FF2B5EF4-FFF2-40B4-BE49-F238E27FC236}">
                <a16:creationId xmlns:a16="http://schemas.microsoft.com/office/drawing/2014/main" id="{27CDDE98-8060-49C1-E0D3-C2C51E3ABCF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637" y="1578257"/>
            <a:ext cx="10437257" cy="18290"/>
          </a:xfrm>
          <a:prstGeom prst="rect">
            <a:avLst/>
          </a:prstGeom>
        </p:spPr>
      </p:pic>
      <p:pic>
        <p:nvPicPr>
          <p:cNvPr id="6" name="Zenith  blur" descr="Arrow&#10;&#10;Description automatically generated with low confidence">
            <a:hlinkClick r:id="rId20" action="ppaction://hlinksldjump"/>
            <a:extLst>
              <a:ext uri="{FF2B5EF4-FFF2-40B4-BE49-F238E27FC236}">
                <a16:creationId xmlns:a16="http://schemas.microsoft.com/office/drawing/2014/main" id="{36E0D980-2037-FD2D-C301-40361BDCA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40382" y="31934"/>
            <a:ext cx="851060" cy="83041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Title blur">
            <a:extLst>
              <a:ext uri="{FF2B5EF4-FFF2-40B4-BE49-F238E27FC236}">
                <a16:creationId xmlns:a16="http://schemas.microsoft.com/office/drawing/2014/main" id="{A74F6B02-3C50-0EF1-31ED-60DAD0DE1C8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598" y="618555"/>
            <a:ext cx="10675021" cy="1194920"/>
          </a:xfrm>
          <a:prstGeom prst="rect">
            <a:avLst/>
          </a:prstGeom>
        </p:spPr>
      </p:pic>
      <p:pic>
        <p:nvPicPr>
          <p:cNvPr id="37" name="M4 Clean">
            <a:extLst>
              <a:ext uri="{FF2B5EF4-FFF2-40B4-BE49-F238E27FC236}">
                <a16:creationId xmlns:a16="http://schemas.microsoft.com/office/drawing/2014/main" id="{52C2412E-0542-86A3-CD5D-F8493AE910D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072858" y="1746345"/>
            <a:ext cx="2389839" cy="3700593"/>
          </a:xfrm>
          <a:prstGeom prst="rect">
            <a:avLst/>
          </a:prstGeom>
        </p:spPr>
      </p:pic>
      <p:pic>
        <p:nvPicPr>
          <p:cNvPr id="38" name="T4 Clean">
            <a:extLst>
              <a:ext uri="{FF2B5EF4-FFF2-40B4-BE49-F238E27FC236}">
                <a16:creationId xmlns:a16="http://schemas.microsoft.com/office/drawing/2014/main" id="{3BF19CFF-9B73-2F54-D781-2F0369BA091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152112" y="1782009"/>
            <a:ext cx="2231329" cy="1597290"/>
          </a:xfrm>
          <a:prstGeom prst="rect">
            <a:avLst/>
          </a:prstGeom>
        </p:spPr>
      </p:pic>
      <p:pic>
        <p:nvPicPr>
          <p:cNvPr id="39" name="M3 Clean">
            <a:extLst>
              <a:ext uri="{FF2B5EF4-FFF2-40B4-BE49-F238E27FC236}">
                <a16:creationId xmlns:a16="http://schemas.microsoft.com/office/drawing/2014/main" id="{6F64B4E5-9108-8B15-3A85-995C2294AFA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398130" y="1761586"/>
            <a:ext cx="2389839" cy="3670110"/>
          </a:xfrm>
          <a:prstGeom prst="rect">
            <a:avLst/>
          </a:prstGeom>
        </p:spPr>
      </p:pic>
      <p:pic>
        <p:nvPicPr>
          <p:cNvPr id="40" name="T3 CLean">
            <a:extLst>
              <a:ext uri="{FF2B5EF4-FFF2-40B4-BE49-F238E27FC236}">
                <a16:creationId xmlns:a16="http://schemas.microsoft.com/office/drawing/2014/main" id="{D6D3D5C6-E250-447A-DC0C-2455CE2458B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489577" y="1906284"/>
            <a:ext cx="2206943" cy="1371719"/>
          </a:xfrm>
          <a:prstGeom prst="rect">
            <a:avLst/>
          </a:prstGeom>
        </p:spPr>
      </p:pic>
      <p:pic>
        <p:nvPicPr>
          <p:cNvPr id="41" name="M2 Clean">
            <a:extLst>
              <a:ext uri="{FF2B5EF4-FFF2-40B4-BE49-F238E27FC236}">
                <a16:creationId xmlns:a16="http://schemas.microsoft.com/office/drawing/2014/main" id="{94704BAC-5AD2-A29D-E6B1-E020D5D6401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723403" y="1746345"/>
            <a:ext cx="2389839" cy="3700593"/>
          </a:xfrm>
          <a:prstGeom prst="rect">
            <a:avLst/>
          </a:prstGeom>
        </p:spPr>
      </p:pic>
      <p:pic>
        <p:nvPicPr>
          <p:cNvPr id="42" name="T2 Clean">
            <a:extLst>
              <a:ext uri="{FF2B5EF4-FFF2-40B4-BE49-F238E27FC236}">
                <a16:creationId xmlns:a16="http://schemas.microsoft.com/office/drawing/2014/main" id="{45182ABB-6AB4-82A9-4483-DDD49848E66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814851" y="1906284"/>
            <a:ext cx="2206943" cy="1371719"/>
          </a:xfrm>
          <a:prstGeom prst="rect">
            <a:avLst/>
          </a:prstGeom>
        </p:spPr>
      </p:pic>
      <p:pic>
        <p:nvPicPr>
          <p:cNvPr id="43" name="M1 Clean">
            <a:extLst>
              <a:ext uri="{FF2B5EF4-FFF2-40B4-BE49-F238E27FC236}">
                <a16:creationId xmlns:a16="http://schemas.microsoft.com/office/drawing/2014/main" id="{23D574B4-72E8-B1B3-E96D-C3ECAB06C0CA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48676" y="1758538"/>
            <a:ext cx="2389839" cy="3676207"/>
          </a:xfrm>
          <a:prstGeom prst="rect">
            <a:avLst/>
          </a:prstGeom>
        </p:spPr>
      </p:pic>
      <p:pic>
        <p:nvPicPr>
          <p:cNvPr id="44" name="T1 Clean">
            <a:extLst>
              <a:ext uri="{FF2B5EF4-FFF2-40B4-BE49-F238E27FC236}">
                <a16:creationId xmlns:a16="http://schemas.microsoft.com/office/drawing/2014/main" id="{DBA38D91-6C57-DA78-02DA-45DC929D4196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140123" y="1894795"/>
            <a:ext cx="2206943" cy="1371719"/>
          </a:xfrm>
          <a:prstGeom prst="rect">
            <a:avLst/>
          </a:prstGeom>
        </p:spPr>
      </p:pic>
      <p:pic>
        <p:nvPicPr>
          <p:cNvPr id="49" name="Line Clean">
            <a:extLst>
              <a:ext uri="{FF2B5EF4-FFF2-40B4-BE49-F238E27FC236}">
                <a16:creationId xmlns:a16="http://schemas.microsoft.com/office/drawing/2014/main" id="{231FBF87-2D20-918B-F2CE-706EA62F626B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49867" y="1563728"/>
            <a:ext cx="10437257" cy="18290"/>
          </a:xfrm>
          <a:prstGeom prst="rect">
            <a:avLst/>
          </a:prstGeom>
        </p:spPr>
      </p:pic>
      <p:pic>
        <p:nvPicPr>
          <p:cNvPr id="46" name="Zenith Clean" descr="Arrow&#10;&#10;Description automatically generated with low confidence">
            <a:hlinkClick r:id="rId20" action="ppaction://hlinksldjump"/>
            <a:extLst>
              <a:ext uri="{FF2B5EF4-FFF2-40B4-BE49-F238E27FC236}">
                <a16:creationId xmlns:a16="http://schemas.microsoft.com/office/drawing/2014/main" id="{9BD33E7B-9C27-62CF-DA09-443DC84564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33421" y="31934"/>
            <a:ext cx="851060" cy="83041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Title Clean">
            <a:extLst>
              <a:ext uri="{FF2B5EF4-FFF2-40B4-BE49-F238E27FC236}">
                <a16:creationId xmlns:a16="http://schemas.microsoft.com/office/drawing/2014/main" id="{D68C0889-9289-79B7-C4B6-C8B802E6B0B9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94637" y="618555"/>
            <a:ext cx="10675021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0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344F6-AF61-CAEF-5CAA-9543C99C3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330490"/>
            <a:ext cx="5871493" cy="1098510"/>
          </a:xfrm>
        </p:spPr>
        <p:txBody>
          <a:bodyPr anchor="b">
            <a:no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lack" panose="020B0A04020102020204" pitchFamily="34" charset="0"/>
              </a:rPr>
              <a:t>Concept Generation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827CE4D-919C-D772-050B-BCC94D43DBEE}"/>
              </a:ext>
            </a:extLst>
          </p:cNvPr>
          <p:cNvCxnSpPr>
            <a:cxnSpLocks/>
          </p:cNvCxnSpPr>
          <p:nvPr/>
        </p:nvCxnSpPr>
        <p:spPr>
          <a:xfrm>
            <a:off x="6096001" y="3429000"/>
            <a:ext cx="587149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rrow&#10;&#10;Description automatically generated with low confidence">
            <a:hlinkClick r:id="rId3" action="ppaction://hlinksldjump"/>
            <a:extLst>
              <a:ext uri="{FF2B5EF4-FFF2-40B4-BE49-F238E27FC236}">
                <a16:creationId xmlns:a16="http://schemas.microsoft.com/office/drawing/2014/main" id="{C062DD6D-7F02-81AD-691F-5DCF6B2B64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800" l="3000" r="97400">
                        <a14:foregroundMark x1="18400" y1="26600" x2="42600" y2="28800"/>
                        <a14:foregroundMark x1="10200" y1="29200" x2="13800" y2="29200"/>
                        <a14:foregroundMark x1="29800" y1="21200" x2="31400" y2="19800"/>
                        <a14:foregroundMark x1="56500" y1="16200" x2="58400" y2="16400"/>
                        <a14:foregroundMark x1="54600" y1="16000" x2="56500" y2="16200"/>
                        <a14:foregroundMark x1="63500" y1="18600" x2="65000" y2="18800"/>
                        <a14:foregroundMark x1="62000" y1="18400" x2="63500" y2="18600"/>
                        <a14:foregroundMark x1="78800" y1="20000" x2="78800" y2="20000"/>
                        <a14:foregroundMark x1="79000" y1="19000" x2="79000" y2="19000"/>
                        <a14:foregroundMark x1="77943" y1="19251" x2="85400" y2="16200"/>
                        <a14:foregroundMark x1="76600" y1="19800" x2="77095" y2="19598"/>
                        <a14:foregroundMark x1="85400" y1="16200" x2="94800" y2="17400"/>
                        <a14:foregroundMark x1="94800" y1="17400" x2="92600" y2="22800"/>
                        <a14:foregroundMark x1="89800" y1="30400" x2="90000" y2="29800"/>
                        <a14:foregroundMark x1="90000" y1="27200" x2="84200" y2="34800"/>
                        <a14:foregroundMark x1="81310" y1="36699" x2="70200" y2="44000"/>
                        <a14:foregroundMark x1="84200" y1="34800" x2="81613" y2="36500"/>
                        <a14:foregroundMark x1="69600" y1="44000" x2="92400" y2="24400"/>
                        <a14:foregroundMark x1="92400" y1="24400" x2="92400" y2="24200"/>
                        <a14:foregroundMark x1="94400" y1="21200" x2="92200" y2="13000"/>
                        <a14:foregroundMark x1="92200" y1="13000" x2="89200" y2="14200"/>
                        <a14:foregroundMark x1="96659" y1="18800" x2="97400" y2="19800"/>
                        <a14:foregroundMark x1="96067" y1="18000" x2="96659" y2="18800"/>
                        <a14:foregroundMark x1="95474" y1="17200" x2="96067" y2="18000"/>
                        <a14:foregroundMark x1="93400" y1="14400" x2="95348" y2="17030"/>
                        <a14:foregroundMark x1="92800" y1="13800" x2="96400" y2="15000"/>
                        <a14:foregroundMark x1="76040" y1="20600" x2="74600" y2="21400"/>
                        <a14:foregroundMark x1="76400" y1="20400" x2="76040" y2="20600"/>
                        <a14:foregroundMark x1="71000" y1="22200" x2="71200" y2="24200"/>
                        <a14:foregroundMark x1="70800" y1="23600" x2="66600" y2="21000"/>
                        <a14:foregroundMark x1="55000" y1="16600" x2="67400" y2="24400"/>
                        <a14:foregroundMark x1="67400" y1="24400" x2="66800" y2="39200"/>
                        <a14:foregroundMark x1="61910" y1="40886" x2="49400" y2="45200"/>
                        <a14:foregroundMark x1="66800" y1="39200" x2="62982" y2="40516"/>
                        <a14:foregroundMark x1="49400" y1="45200" x2="50600" y2="30200"/>
                        <a14:foregroundMark x1="50600" y1="30200" x2="48400" y2="40200"/>
                        <a14:foregroundMark x1="48400" y1="40200" x2="58000" y2="51400"/>
                        <a14:foregroundMark x1="58000" y1="51400" x2="53200" y2="75000"/>
                        <a14:foregroundMark x1="53200" y1="75000" x2="47200" y2="69200"/>
                        <a14:foregroundMark x1="47200" y1="69200" x2="52600" y2="56200"/>
                        <a14:foregroundMark x1="55800" y1="25800" x2="46200" y2="22000"/>
                        <a14:foregroundMark x1="46200" y1="22000" x2="32000" y2="23000"/>
                        <a14:foregroundMark x1="32000" y1="23000" x2="25000" y2="33400"/>
                        <a14:foregroundMark x1="25000" y1="33400" x2="21000" y2="46800"/>
                        <a14:foregroundMark x1="21000" y1="46800" x2="27400" y2="62600"/>
                        <a14:foregroundMark x1="27400" y1="62600" x2="47800" y2="69000"/>
                        <a14:foregroundMark x1="47800" y1="69000" x2="64000" y2="65800"/>
                        <a14:foregroundMark x1="65738" y1="57112" x2="68800" y2="41800"/>
                        <a14:foregroundMark x1="64000" y1="65800" x2="65705" y2="57274"/>
                        <a14:foregroundMark x1="61910" y1="42080" x2="44200" y2="42800"/>
                        <a14:foregroundMark x1="68800" y1="41800" x2="63460" y2="42017"/>
                        <a14:foregroundMark x1="44200" y1="42800" x2="33600" y2="66600"/>
                        <a14:foregroundMark x1="33600" y1="66600" x2="51200" y2="75800"/>
                        <a14:foregroundMark x1="51200" y1="75800" x2="69200" y2="66600"/>
                        <a14:foregroundMark x1="69200" y1="66600" x2="69400" y2="51200"/>
                        <a14:foregroundMark x1="69400" y1="51200" x2="68000" y2="48000"/>
                        <a14:foregroundMark x1="77400" y1="41200" x2="80600" y2="65200"/>
                        <a14:foregroundMark x1="81828" y1="37175" x2="81800" y2="32600"/>
                        <a14:foregroundMark x1="81854" y1="41398" x2="81849" y2="40642"/>
                        <a14:foregroundMark x1="81993" y1="64139" x2="81903" y2="49404"/>
                        <a14:foregroundMark x1="81800" y1="32600" x2="81469" y2="31606"/>
                        <a14:foregroundMark x1="39400" y1="64400" x2="17000" y2="74200"/>
                        <a14:foregroundMark x1="7083" y1="76071" x2="6400" y2="76200"/>
                        <a14:foregroundMark x1="17000" y1="74200" x2="11246" y2="75286"/>
                        <a14:foregroundMark x1="10147" y1="66892" x2="11603" y2="63276"/>
                        <a14:foregroundMark x1="6400" y1="76200" x2="6884" y2="74997"/>
                        <a14:foregroundMark x1="16452" y1="57115" x2="17200" y2="56400"/>
                        <a14:foregroundMark x1="13343" y1="60089" x2="13645" y2="59800"/>
                        <a14:foregroundMark x1="3955" y1="74800" x2="4000" y2="75400"/>
                        <a14:foregroundMark x1="3911" y1="74200" x2="3955" y2="74800"/>
                        <a14:foregroundMark x1="3600" y1="70000" x2="3911" y2="74200"/>
                        <a14:foregroundMark x1="5505" y1="74800" x2="5200" y2="80200"/>
                        <a14:foregroundMark x1="5539" y1="74200" x2="5505" y2="74800"/>
                        <a14:foregroundMark x1="5611" y1="72933" x2="5539" y2="74200"/>
                        <a14:foregroundMark x1="5800" y1="69600" x2="5754" y2="70406"/>
                        <a14:foregroundMark x1="5200" y1="80200" x2="5400" y2="80600"/>
                        <a14:foregroundMark x1="9890" y1="78183" x2="11222" y2="78334"/>
                        <a14:foregroundMark x1="7179" y1="77875" x2="9669" y2="78158"/>
                        <a14:foregroundMark x1="3000" y1="77400" x2="6862" y2="77839"/>
                        <a14:foregroundMark x1="12746" y1="78085" x2="16000" y2="77000"/>
                        <a14:foregroundMark x1="13000" y1="78000" x2="31800" y2="69000"/>
                        <a14:foregroundMark x1="31200" y1="71200" x2="38800" y2="68600"/>
                        <a14:foregroundMark x1="59600" y1="49600" x2="55800" y2="59000"/>
                        <a14:foregroundMark x1="55800" y1="59000" x2="57400" y2="62800"/>
                        <a14:foregroundMark x1="56200" y1="52400" x2="42200" y2="56200"/>
                        <a14:foregroundMark x1="42200" y1="56200" x2="40400" y2="46800"/>
                        <a14:foregroundMark x1="40400" y1="46800" x2="40600" y2="46200"/>
                        <a14:foregroundMark x1="39800" y1="59600" x2="30200" y2="62400"/>
                        <a14:foregroundMark x1="30200" y1="62400" x2="32000" y2="51800"/>
                        <a14:foregroundMark x1="32000" y1="51800" x2="41000" y2="36600"/>
                        <a14:foregroundMark x1="41000" y1="36600" x2="41800" y2="33000"/>
                        <a14:foregroundMark x1="33800" y1="46000" x2="21800" y2="60800"/>
                        <a14:foregroundMark x1="22600" y1="58200" x2="36200" y2="42200"/>
                        <a14:foregroundMark x1="36200" y1="42200" x2="40200" y2="39600"/>
                        <a14:foregroundMark x1="43400" y1="33000" x2="39200" y2="44400"/>
                        <a14:foregroundMark x1="39200" y1="44400" x2="40800" y2="46600"/>
                        <a14:foregroundMark x1="21800" y1="67200" x2="21800" y2="67200"/>
                        <a14:foregroundMark x1="19800" y1="66200" x2="27000" y2="70200"/>
                        <a14:foregroundMark x1="27000" y1="70200" x2="31000" y2="70600"/>
                        <a14:foregroundMark x1="20060" y1="36656" x2="19400" y2="48000"/>
                        <a14:foregroundMark x1="20133" y1="35400" x2="20073" y2="36435"/>
                        <a14:foregroundMark x1="20203" y1="34200" x2="20133" y2="35400"/>
                        <a14:foregroundMark x1="20400" y1="30800" x2="20203" y2="34200"/>
                        <a14:foregroundMark x1="19400" y1="48000" x2="21800" y2="57600"/>
                        <a14:foregroundMark x1="15438" y1="44600" x2="15803" y2="38768"/>
                        <a14:foregroundMark x1="14435" y1="60643" x2="14487" y2="59800"/>
                        <a14:foregroundMark x1="15358" y1="44600" x2="15600" y2="42400"/>
                        <a14:foregroundMark x1="13640" y1="60240" x2="13688" y2="59800"/>
                        <a14:foregroundMark x1="16098" y1="44600" x2="16200" y2="44000"/>
                        <a14:foregroundMark x1="16200" y1="44000" x2="27000" y2="32400"/>
                        <a14:foregroundMark x1="27000" y1="32400" x2="34600" y2="28800"/>
                        <a14:foregroundMark x1="25400" y1="32000" x2="31600" y2="24800"/>
                        <a14:foregroundMark x1="31600" y1="24800" x2="42000" y2="20600"/>
                        <a14:foregroundMark x1="29600" y1="23000" x2="44200" y2="17200"/>
                        <a14:foregroundMark x1="36800" y1="73200" x2="48400" y2="77200"/>
                        <a14:foregroundMark x1="48400" y1="77200" x2="57400" y2="77400"/>
                        <a14:foregroundMark x1="29600" y1="76600" x2="36600" y2="81000"/>
                        <a14:foregroundMark x1="36600" y1="81000" x2="54200" y2="82200"/>
                        <a14:foregroundMark x1="54200" y1="82200" x2="59800" y2="77600"/>
                        <a14:foregroundMark x1="27600" y1="78400" x2="24200" y2="75400"/>
                        <a14:foregroundMark x1="71800" y1="50800" x2="72600" y2="54200"/>
                        <a14:foregroundMark x1="73200" y1="57400" x2="75000" y2="40600"/>
                        <a14:foregroundMark x1="62600" y1="74800" x2="78000" y2="58200"/>
                        <a14:foregroundMark x1="78000" y1="58200" x2="78400" y2="57400"/>
                        <a14:foregroundMark x1="75800" y1="66600" x2="62400" y2="76400"/>
                        <a14:foregroundMark x1="53400" y1="83600" x2="61800" y2="80800"/>
                        <a14:foregroundMark x1="61800" y1="80800" x2="69200" y2="75000"/>
                        <a14:foregroundMark x1="69200" y1="75000" x2="72800" y2="69400"/>
                        <a14:foregroundMark x1="68600" y1="28400" x2="72200" y2="39200"/>
                        <a14:foregroundMark x1="70000" y1="25200" x2="76200" y2="37600"/>
                        <a14:foregroundMark x1="76200" y1="37600" x2="76400" y2="39600"/>
                        <a14:foregroundMark x1="72600" y1="26400" x2="78400" y2="33600"/>
                        <a14:foregroundMark x1="78618" y1="35014" x2="79200" y2="38800"/>
                        <a14:foregroundMark x1="78400" y1="33600" x2="78478" y2="34106"/>
                        <a14:foregroundMark x1="74000" y1="21000" x2="68200" y2="24600"/>
                        <a14:foregroundMark x1="39200" y1="63200" x2="49600" y2="60400"/>
                        <a14:foregroundMark x1="24000" y1="50400" x2="41800" y2="30200"/>
                        <a14:foregroundMark x1="41800" y1="30200" x2="41800" y2="30000"/>
                        <a14:foregroundMark x1="84095" y1="49486" x2="84400" y2="50400"/>
                        <a14:foregroundMark x1="80800" y1="39600" x2="81455" y2="41566"/>
                        <a14:foregroundMark x1="84054" y1="56056" x2="83800" y2="60200"/>
                        <a14:foregroundMark x1="84400" y1="50400" x2="84085" y2="55553"/>
                        <a14:foregroundMark x1="77916" y1="70958" x2="76800" y2="73000"/>
                        <a14:foregroundMark x1="83800" y1="60200" x2="79511" y2="68042"/>
                        <a14:foregroundMark x1="82200" y1="40000" x2="82491" y2="41130"/>
                        <a14:foregroundMark x1="81000" y1="49200" x2="77800" y2="41000"/>
                        <a14:foregroundMark x1="82000" y1="38400" x2="83600" y2="48200"/>
                        <a14:foregroundMark x1="83600" y1="45000" x2="82000" y2="38600"/>
                        <a14:foregroundMark x1="17600" y1="47000" x2="19600" y2="52600"/>
                        <a14:foregroundMark x1="16800" y1="47600" x2="19600" y2="54200"/>
                        <a14:foregroundMark x1="16800" y1="48200" x2="18400" y2="55000"/>
                        <a14:foregroundMark x1="16600" y1="50000" x2="17600" y2="55600"/>
                        <a14:foregroundMark x1="14200" y1="59600" x2="17400" y2="57000"/>
                        <a14:foregroundMark x1="14200" y1="57400" x2="14200" y2="57400"/>
                        <a14:foregroundMark x1="16000" y1="59600" x2="16000" y2="53400"/>
                        <a14:foregroundMark x1="15400" y1="56600" x2="15400" y2="47200"/>
                        <a14:foregroundMark x1="15200" y1="56600" x2="15381" y2="47200"/>
                        <a14:foregroundMark x1="15184" y1="47200" x2="14600" y2="54600"/>
                        <a14:foregroundMark x1="15135" y1="47200" x2="14400" y2="54000"/>
                        <a14:foregroundMark x1="14444" y1="47200" x2="14800" y2="58600"/>
                        <a14:foregroundMark x1="14205" y1="44600" x2="14200" y2="44200"/>
                        <a14:foregroundMark x1="14400" y1="58800" x2="14241" y2="47200"/>
                        <a14:foregroundMark x1="13673" y1="47200" x2="13000" y2="54600"/>
                        <a14:foregroundMark x1="13000" y1="54600" x2="16800" y2="61800"/>
                        <a14:foregroundMark x1="16600" y1="62000" x2="14800" y2="57400"/>
                        <a14:foregroundMark x1="14800" y1="60800" x2="13000" y2="51600"/>
                        <a14:foregroundMark x1="13000" y1="51600" x2="15444" y2="47200"/>
                        <a14:foregroundMark x1="14000" y1="59200" x2="13400" y2="53800"/>
                        <a14:foregroundMark x1="13400" y1="57600" x2="14800" y2="50800"/>
                        <a14:foregroundMark x1="19730" y1="34200" x2="20000" y2="33600"/>
                        <a14:foregroundMark x1="19190" y1="35400" x2="19730" y2="34200"/>
                        <a14:foregroundMark x1="19027" y1="35762" x2="19190" y2="35400"/>
                        <a14:foregroundMark x1="16400" y1="41600" x2="17466" y2="39231"/>
                        <a14:foregroundMark x1="20000" y1="33600" x2="24600" y2="29200"/>
                        <a14:foregroundMark x1="63959" y1="56184" x2="64200" y2="60000"/>
                        <a14:foregroundMark x1="63000" y1="41000" x2="63691" y2="51943"/>
                        <a14:foregroundMark x1="62800" y1="41600" x2="65200" y2="59800"/>
                        <a14:foregroundMark x1="63400" y1="50200" x2="63200" y2="39800"/>
                        <a14:foregroundMark x1="63000" y1="40400" x2="66400" y2="47000"/>
                        <a14:foregroundMark x1="63600" y1="39000" x2="60600" y2="40800"/>
                        <a14:backgroundMark x1="11547" y1="60952" x2="10200" y2="62000"/>
                        <a14:backgroundMark x1="10601" y1="59159" x2="9800" y2="60600"/>
                        <a14:backgroundMark x1="82200" y1="66800" x2="84800" y2="58400"/>
                        <a14:backgroundMark x1="84800" y1="58400" x2="84800" y2="57800"/>
                        <a14:backgroundMark x1="82000" y1="67400" x2="85000" y2="57800"/>
                        <a14:backgroundMark x1="85858" y1="47835" x2="86200" y2="48600"/>
                        <a14:backgroundMark x1="86200" y1="48600" x2="86200" y2="48400"/>
                        <a14:backgroundMark x1="81200" y1="68200" x2="84800" y2="63200"/>
                        <a14:backgroundMark x1="81000" y1="66800" x2="84400" y2="60000"/>
                        <a14:backgroundMark x1="76600" y1="74400" x2="79400" y2="69600"/>
                        <a14:backgroundMark x1="16000" y1="35400" x2="16000" y2="35400"/>
                        <a14:backgroundMark x1="16800" y1="34200" x2="16800" y2="34200"/>
                        <a14:backgroundMark x1="16600" y1="34200" x2="14800" y2="36600"/>
                        <a14:backgroundMark x1="15600" y1="37200" x2="15200" y2="38600"/>
                        <a14:backgroundMark x1="13200" y1="44600" x2="13200" y2="47200"/>
                        <a14:backgroundMark x1="80200" y1="31400" x2="81600" y2="31000"/>
                        <a14:backgroundMark x1="80200" y1="31400" x2="81600" y2="31400"/>
                        <a14:backgroundMark x1="64200" y1="18400" x2="64200" y2="18400"/>
                        <a14:backgroundMark x1="65400" y1="18600" x2="65400" y2="18600"/>
                        <a14:backgroundMark x1="64800" y1="18800" x2="64800" y2="18800"/>
                        <a14:backgroundMark x1="58400" y1="16200" x2="58400" y2="16200"/>
                        <a14:backgroundMark x1="57800" y1="16000" x2="57800" y2="16000"/>
                        <a14:backgroundMark x1="92000" y1="12600" x2="92000" y2="12600"/>
                        <a14:backgroundMark x1="92200" y1="12800" x2="92200" y2="12800"/>
                        <a14:backgroundMark x1="99800" y1="20200" x2="99800" y2="20200"/>
                        <a14:backgroundMark x1="99800" y1="18800" x2="99800" y2="18800"/>
                        <a14:backgroundMark x1="99600" y1="16400" x2="99600" y2="16400"/>
                        <a14:backgroundMark x1="99600" y1="15800" x2="99600" y2="17200"/>
                        <a14:backgroundMark x1="99600" y1="18000" x2="99600" y2="18000"/>
                        <a14:backgroundMark x1="78600" y1="20600" x2="78600" y2="20600"/>
                        <a14:backgroundMark x1="79000" y1="20200" x2="79000" y2="20200"/>
                        <a14:backgroundMark x1="78600" y1="20600" x2="78600" y2="20600"/>
                        <a14:backgroundMark x1="78800" y1="20200" x2="78000" y2="20600"/>
                        <a14:backgroundMark x1="8600" y1="74800" x2="8600" y2="73600"/>
                        <a14:backgroundMark x1="9400" y1="74400" x2="7600" y2="73200"/>
                        <a14:backgroundMark x1="8000" y1="75400" x2="8600" y2="70600"/>
                        <a14:backgroundMark x1="9400" y1="70000" x2="10200" y2="74400"/>
                        <a14:backgroundMark x1="11200" y1="75200" x2="6600" y2="73800"/>
                        <a14:backgroundMark x1="10400" y1="68000" x2="10200" y2="68600"/>
                        <a14:backgroundMark x1="10800" y1="67800" x2="8600" y2="68200"/>
                        <a14:backgroundMark x1="10600" y1="67400" x2="9800" y2="68200"/>
                        <a14:backgroundMark x1="10800" y1="67400" x2="9800" y2="68200"/>
                        <a14:backgroundMark x1="7000" y1="74200" x2="7000" y2="74200"/>
                        <a14:backgroundMark x1="7000" y1="74800" x2="7000" y2="74800"/>
                        <a14:backgroundMark x1="7000" y1="74800" x2="7000" y2="74800"/>
                        <a14:backgroundMark x1="6800" y1="74800" x2="6800" y2="74800"/>
                        <a14:backgroundMark x1="11200" y1="74200" x2="11200" y2="7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40412" y="36576"/>
            <a:ext cx="852786" cy="83210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574275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54CB4DB-D58B-8D33-6C81-29674C149C12}"/>
              </a:ext>
            </a:extLst>
          </p:cNvPr>
          <p:cNvSpPr/>
          <p:nvPr/>
        </p:nvSpPr>
        <p:spPr>
          <a:xfrm>
            <a:off x="1097280" y="5050919"/>
            <a:ext cx="10372376" cy="7040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>
                <a:solidFill>
                  <a:schemeClr val="bg1"/>
                </a:solidFill>
              </a:rPr>
              <a:t> 3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7E372DA-99C9-0CED-3E3E-D519254F6851}"/>
              </a:ext>
            </a:extLst>
          </p:cNvPr>
          <p:cNvSpPr/>
          <p:nvPr/>
        </p:nvSpPr>
        <p:spPr>
          <a:xfrm>
            <a:off x="1097280" y="3445765"/>
            <a:ext cx="10372376" cy="7040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>
                <a:solidFill>
                  <a:schemeClr val="bg1"/>
                </a:solidFill>
              </a:rPr>
              <a:t> 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85CF42-D8BD-9D97-AD2D-145494029DC1}"/>
              </a:ext>
            </a:extLst>
          </p:cNvPr>
          <p:cNvSpPr/>
          <p:nvPr/>
        </p:nvSpPr>
        <p:spPr>
          <a:xfrm>
            <a:off x="1097280" y="1839543"/>
            <a:ext cx="10372376" cy="7040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>
                <a:solidFill>
                  <a:schemeClr val="bg1"/>
                </a:solidFill>
              </a:rPr>
              <a:t> 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168" y="614981"/>
            <a:ext cx="10516490" cy="996950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High Fidelity Concepts - Launch Vehicle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959F4-7A7F-47AB-B339-AF4FE856E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b"/>
          <a:lstStyle/>
          <a:p>
            <a:pPr>
              <a:defRPr/>
            </a:pPr>
            <a:r>
              <a:rPr lang="en-US">
                <a:latin typeface="Arial"/>
                <a:cs typeface="Arial"/>
              </a:rPr>
              <a:t>Mark </a:t>
            </a:r>
            <a:r>
              <a:rPr lang="en-US" err="1">
                <a:latin typeface="Arial"/>
                <a:cs typeface="Arial"/>
              </a:rPr>
              <a:t>Ioffredo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F1FABC0-072B-4F22-8F9B-95A9D10B0206}" type="slidenum">
              <a:rPr lang="en-US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1049867" y="1583704"/>
            <a:ext cx="104197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rrow&#10;&#10;Description automatically generated with low confidence">
            <a:hlinkClick r:id="rId2" action="ppaction://hlinksldjump"/>
            <a:extLst>
              <a:ext uri="{FF2B5EF4-FFF2-40B4-BE49-F238E27FC236}">
                <a16:creationId xmlns:a16="http://schemas.microsoft.com/office/drawing/2014/main" id="{36E0D980-2037-FD2D-C301-40361BDCA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40382" y="31934"/>
            <a:ext cx="851060" cy="83041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50C4248-D52A-53D1-0485-EF68CEBF747D}"/>
              </a:ext>
            </a:extLst>
          </p:cNvPr>
          <p:cNvSpPr/>
          <p:nvPr/>
        </p:nvSpPr>
        <p:spPr>
          <a:xfrm>
            <a:off x="1612491" y="1841070"/>
            <a:ext cx="9857165" cy="7040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fontAlgn="b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Solid motor, dual deployment, drogue + main chute, CO2 ejection system, 3-D printed fins (clipped delta geometry), removable fins, LD-Haack series 3-D printed nose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C45D950-A565-C72D-5F45-3447C66D2C73}"/>
              </a:ext>
            </a:extLst>
          </p:cNvPr>
          <p:cNvSpPr/>
          <p:nvPr/>
        </p:nvSpPr>
        <p:spPr>
          <a:xfrm>
            <a:off x="1612491" y="3445765"/>
            <a:ext cx="9857166" cy="7040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fontAlgn="b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Solid motor, dual deployment, drogue + main chute, CO2 ejection system, fixed trapezoidal plywood fins, ogive 3-D printed nose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12466D5-59E7-ED7D-A15B-0D1BA31C3EC5}"/>
              </a:ext>
            </a:extLst>
          </p:cNvPr>
          <p:cNvSpPr/>
          <p:nvPr/>
        </p:nvSpPr>
        <p:spPr>
          <a:xfrm>
            <a:off x="1612490" y="5050919"/>
            <a:ext cx="9857166" cy="7040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fontAlgn="b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Solid motor, dual deployment, streamer + main chute, black powder ejection system, fixed 3-D printed fins (delta geometry), LV-Haack series 3-D printed nose</a:t>
            </a:r>
          </a:p>
        </p:txBody>
      </p:sp>
    </p:spTree>
    <p:extLst>
      <p:ext uri="{BB962C8B-B14F-4D97-AF65-F5344CB8AC3E}">
        <p14:creationId xmlns:p14="http://schemas.microsoft.com/office/powerpoint/2010/main" val="2001103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54CB4DB-D58B-8D33-6C81-29674C149C12}"/>
              </a:ext>
            </a:extLst>
          </p:cNvPr>
          <p:cNvSpPr/>
          <p:nvPr/>
        </p:nvSpPr>
        <p:spPr>
          <a:xfrm>
            <a:off x="1097280" y="5050919"/>
            <a:ext cx="10372376" cy="7040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>
                <a:solidFill>
                  <a:schemeClr val="bg1"/>
                </a:solidFill>
              </a:rPr>
              <a:t> 8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D546AF7-902F-5F84-1A3A-B89ABE01461D}"/>
              </a:ext>
            </a:extLst>
          </p:cNvPr>
          <p:cNvSpPr/>
          <p:nvPr/>
        </p:nvSpPr>
        <p:spPr>
          <a:xfrm>
            <a:off x="1097280" y="4246782"/>
            <a:ext cx="10372376" cy="7040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>
                <a:solidFill>
                  <a:schemeClr val="bg1"/>
                </a:solidFill>
              </a:rPr>
              <a:t> 7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7E372DA-99C9-0CED-3E3E-D519254F6851}"/>
              </a:ext>
            </a:extLst>
          </p:cNvPr>
          <p:cNvSpPr/>
          <p:nvPr/>
        </p:nvSpPr>
        <p:spPr>
          <a:xfrm>
            <a:off x="1097280" y="3445765"/>
            <a:ext cx="10372376" cy="7040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>
                <a:solidFill>
                  <a:schemeClr val="bg1"/>
                </a:solidFill>
              </a:rPr>
              <a:t> 6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85CF42-D8BD-9D97-AD2D-145494029DC1}"/>
              </a:ext>
            </a:extLst>
          </p:cNvPr>
          <p:cNvSpPr/>
          <p:nvPr/>
        </p:nvSpPr>
        <p:spPr>
          <a:xfrm>
            <a:off x="1097280" y="1839543"/>
            <a:ext cx="10372376" cy="7040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>
                <a:solidFill>
                  <a:schemeClr val="bg1"/>
                </a:solidFill>
              </a:rPr>
              <a:t> 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3461B31-C6F8-3D0E-87B3-D8EB07AFB014}"/>
              </a:ext>
            </a:extLst>
          </p:cNvPr>
          <p:cNvSpPr/>
          <p:nvPr/>
        </p:nvSpPr>
        <p:spPr>
          <a:xfrm>
            <a:off x="1097280" y="2642654"/>
            <a:ext cx="10372376" cy="7040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>
                <a:solidFill>
                  <a:schemeClr val="bg1"/>
                </a:solidFill>
              </a:rPr>
              <a:t> 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168" y="614981"/>
            <a:ext cx="10516490" cy="996950"/>
          </a:xfrm>
        </p:spPr>
        <p:txBody>
          <a:bodyPr>
            <a:noAutofit/>
          </a:bodyPr>
          <a:lstStyle/>
          <a:p>
            <a:r>
              <a:rPr lang="en-US" sz="3400">
                <a:solidFill>
                  <a:schemeClr val="tx1"/>
                </a:solidFill>
              </a:rPr>
              <a:t>Medium Fidelity Concepts - Launch Vehicle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959F4-7A7F-47AB-B339-AF4FE856E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b"/>
          <a:lstStyle/>
          <a:p>
            <a:pPr>
              <a:defRPr/>
            </a:pPr>
            <a:r>
              <a:rPr lang="en-US">
                <a:latin typeface="Arial"/>
                <a:cs typeface="Arial"/>
              </a:rPr>
              <a:t>Mark Ioffredo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F1FABC0-072B-4F22-8F9B-95A9D10B0206}" type="slidenum">
              <a:rPr lang="en-US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1049867" y="1583704"/>
            <a:ext cx="104197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rrow&#10;&#10;Description automatically generated with low confidence">
            <a:hlinkClick r:id="rId2" action="ppaction://hlinksldjump"/>
            <a:extLst>
              <a:ext uri="{FF2B5EF4-FFF2-40B4-BE49-F238E27FC236}">
                <a16:creationId xmlns:a16="http://schemas.microsoft.com/office/drawing/2014/main" id="{36E0D980-2037-FD2D-C301-40361BDCA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40382" y="31934"/>
            <a:ext cx="851060" cy="83041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50C4248-D52A-53D1-0485-EF68CEBF747D}"/>
              </a:ext>
            </a:extLst>
          </p:cNvPr>
          <p:cNvSpPr/>
          <p:nvPr/>
        </p:nvSpPr>
        <p:spPr>
          <a:xfrm>
            <a:off x="1612491" y="1841070"/>
            <a:ext cx="9857165" cy="7040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fontAlgn="b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Solid motor, dual deployment, drogue + main chute, CO2 ejection system, fixed plywood delta fins, LV-Haack series 3-D printed nose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7B060DC-7EED-B135-CC5A-D4E0217CC140}"/>
              </a:ext>
            </a:extLst>
          </p:cNvPr>
          <p:cNvSpPr/>
          <p:nvPr/>
        </p:nvSpPr>
        <p:spPr>
          <a:xfrm>
            <a:off x="1612491" y="2643114"/>
            <a:ext cx="9857166" cy="7040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Solid motor, dual deployment, drogue + main chute, black powder ejection system, fixed 3-D printed fins (clipped delta geometry) ogive 3-D printed nose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C45D950-A565-C72D-5F45-3447C66D2C73}"/>
              </a:ext>
            </a:extLst>
          </p:cNvPr>
          <p:cNvSpPr/>
          <p:nvPr/>
        </p:nvSpPr>
        <p:spPr>
          <a:xfrm>
            <a:off x="1612491" y="3445765"/>
            <a:ext cx="9857166" cy="7040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fontAlgn="b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Solid motor, dual deployment, streamer + main chute, CO2 ejection system, 3-D printed fins (clipped delta geometry), removable fins, conical commercial bought nose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AE87E71-FBC5-6C49-C605-F87AB9ED5EF0}"/>
              </a:ext>
            </a:extLst>
          </p:cNvPr>
          <p:cNvSpPr/>
          <p:nvPr/>
        </p:nvSpPr>
        <p:spPr>
          <a:xfrm>
            <a:off x="1612490" y="4248875"/>
            <a:ext cx="9857166" cy="7040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fontAlgn="b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Solid motor, dual deployment, streamer + main chute, black powder ejection system, plywood trapezoidal fins, removable fins, elliptical commercial bought nose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12466D5-59E7-ED7D-A15B-0D1BA31C3EC5}"/>
              </a:ext>
            </a:extLst>
          </p:cNvPr>
          <p:cNvSpPr/>
          <p:nvPr/>
        </p:nvSpPr>
        <p:spPr>
          <a:xfrm>
            <a:off x="1612490" y="5050919"/>
            <a:ext cx="9857166" cy="7040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fontAlgn="b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Solid motor, dual deployment, streamer + main chute, CO2 ejection system, plywood fixed delta fins, LV Haack 3-d print nose</a:t>
            </a:r>
          </a:p>
        </p:txBody>
      </p:sp>
    </p:spTree>
    <p:extLst>
      <p:ext uri="{BB962C8B-B14F-4D97-AF65-F5344CB8AC3E}">
        <p14:creationId xmlns:p14="http://schemas.microsoft.com/office/powerpoint/2010/main" val="1710463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54CB4DB-D58B-8D33-6C81-29674C149C12}"/>
              </a:ext>
            </a:extLst>
          </p:cNvPr>
          <p:cNvSpPr/>
          <p:nvPr/>
        </p:nvSpPr>
        <p:spPr>
          <a:xfrm>
            <a:off x="1097280" y="5050919"/>
            <a:ext cx="10372376" cy="7040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>
                <a:solidFill>
                  <a:schemeClr val="bg1"/>
                </a:solidFill>
              </a:rPr>
              <a:t> 3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7E372DA-99C9-0CED-3E3E-D519254F6851}"/>
              </a:ext>
            </a:extLst>
          </p:cNvPr>
          <p:cNvSpPr/>
          <p:nvPr/>
        </p:nvSpPr>
        <p:spPr>
          <a:xfrm>
            <a:off x="1097280" y="3445765"/>
            <a:ext cx="10372376" cy="7040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>
                <a:solidFill>
                  <a:schemeClr val="bg1"/>
                </a:solidFill>
              </a:rPr>
              <a:t> 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85CF42-D8BD-9D97-AD2D-145494029DC1}"/>
              </a:ext>
            </a:extLst>
          </p:cNvPr>
          <p:cNvSpPr/>
          <p:nvPr/>
        </p:nvSpPr>
        <p:spPr>
          <a:xfrm>
            <a:off x="1097280" y="1839543"/>
            <a:ext cx="10372376" cy="7040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>
                <a:solidFill>
                  <a:schemeClr val="bg1"/>
                </a:solidFill>
              </a:rPr>
              <a:t> 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168" y="614981"/>
            <a:ext cx="10516490" cy="996950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High Fidelity Concepts - Payload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959F4-7A7F-47AB-B339-AF4FE856E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b"/>
          <a:lstStyle/>
          <a:p>
            <a:pPr>
              <a:defRPr/>
            </a:pPr>
            <a:r>
              <a:rPr lang="en-US">
                <a:latin typeface="Arial"/>
                <a:cs typeface="Arial"/>
              </a:rPr>
              <a:t>Mark Ioffredo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F1FABC0-072B-4F22-8F9B-95A9D10B0206}" type="slidenum">
              <a:rPr lang="en-US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1049864" y="1611931"/>
            <a:ext cx="104197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rrow&#10;&#10;Description automatically generated with low confidence">
            <a:hlinkClick r:id="rId2" action="ppaction://hlinksldjump"/>
            <a:extLst>
              <a:ext uri="{FF2B5EF4-FFF2-40B4-BE49-F238E27FC236}">
                <a16:creationId xmlns:a16="http://schemas.microsoft.com/office/drawing/2014/main" id="{36E0D980-2037-FD2D-C301-40361BDCA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40382" y="31934"/>
            <a:ext cx="851060" cy="83041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50C4248-D52A-53D1-0485-EF68CEBF747D}"/>
              </a:ext>
            </a:extLst>
          </p:cNvPr>
          <p:cNvSpPr/>
          <p:nvPr/>
        </p:nvSpPr>
        <p:spPr>
          <a:xfrm>
            <a:off x="1612491" y="1841070"/>
            <a:ext cx="9857165" cy="7040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fontAlgn="b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Independent motor drive, spiked 2-wheel, Arduino Mega controlled, Terrain Image Processing, and a tether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C45D950-A565-C72D-5F45-3447C66D2C73}"/>
              </a:ext>
            </a:extLst>
          </p:cNvPr>
          <p:cNvSpPr/>
          <p:nvPr/>
        </p:nvSpPr>
        <p:spPr>
          <a:xfrm>
            <a:off x="1612491" y="3445765"/>
            <a:ext cx="9857166" cy="7040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fontAlgn="b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Single motor drive, spiked 2-wheel, Raspberry Pi controlled, Sow crops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12466D5-59E7-ED7D-A15B-0D1BA31C3EC5}"/>
              </a:ext>
            </a:extLst>
          </p:cNvPr>
          <p:cNvSpPr/>
          <p:nvPr/>
        </p:nvSpPr>
        <p:spPr>
          <a:xfrm>
            <a:off x="1612490" y="5050919"/>
            <a:ext cx="9857166" cy="7040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fontAlgn="b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Dual motor drive, tank treads, Arduino mega controlled, soil collection</a:t>
            </a:r>
          </a:p>
        </p:txBody>
      </p:sp>
    </p:spTree>
    <p:extLst>
      <p:ext uri="{BB962C8B-B14F-4D97-AF65-F5344CB8AC3E}">
        <p14:creationId xmlns:p14="http://schemas.microsoft.com/office/powerpoint/2010/main" val="1262807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54CB4DB-D58B-8D33-6C81-29674C149C12}"/>
              </a:ext>
            </a:extLst>
          </p:cNvPr>
          <p:cNvSpPr/>
          <p:nvPr/>
        </p:nvSpPr>
        <p:spPr>
          <a:xfrm>
            <a:off x="1097280" y="5050919"/>
            <a:ext cx="10372376" cy="7040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>
                <a:solidFill>
                  <a:schemeClr val="bg1"/>
                </a:solidFill>
              </a:rPr>
              <a:t> 8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D546AF7-902F-5F84-1A3A-B89ABE01461D}"/>
              </a:ext>
            </a:extLst>
          </p:cNvPr>
          <p:cNvSpPr/>
          <p:nvPr/>
        </p:nvSpPr>
        <p:spPr>
          <a:xfrm>
            <a:off x="1097280" y="4248875"/>
            <a:ext cx="10372376" cy="7040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>
                <a:solidFill>
                  <a:schemeClr val="bg1"/>
                </a:solidFill>
              </a:rPr>
              <a:t> 7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7E372DA-99C9-0CED-3E3E-D519254F6851}"/>
              </a:ext>
            </a:extLst>
          </p:cNvPr>
          <p:cNvSpPr/>
          <p:nvPr/>
        </p:nvSpPr>
        <p:spPr>
          <a:xfrm>
            <a:off x="1097280" y="3445765"/>
            <a:ext cx="10372376" cy="7040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>
                <a:solidFill>
                  <a:schemeClr val="bg1"/>
                </a:solidFill>
              </a:rPr>
              <a:t> 6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85CF42-D8BD-9D97-AD2D-145494029DC1}"/>
              </a:ext>
            </a:extLst>
          </p:cNvPr>
          <p:cNvSpPr/>
          <p:nvPr/>
        </p:nvSpPr>
        <p:spPr>
          <a:xfrm>
            <a:off x="1097280" y="1839543"/>
            <a:ext cx="10372376" cy="7040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>
                <a:solidFill>
                  <a:schemeClr val="bg1"/>
                </a:solidFill>
              </a:rPr>
              <a:t> 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3461B31-C6F8-3D0E-87B3-D8EB07AFB014}"/>
              </a:ext>
            </a:extLst>
          </p:cNvPr>
          <p:cNvSpPr/>
          <p:nvPr/>
        </p:nvSpPr>
        <p:spPr>
          <a:xfrm>
            <a:off x="1097280" y="2642654"/>
            <a:ext cx="10372376" cy="7040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>
                <a:solidFill>
                  <a:schemeClr val="bg1"/>
                </a:solidFill>
              </a:rPr>
              <a:t> 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168" y="614981"/>
            <a:ext cx="10516490" cy="996950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Medium Fidelity Concepts - Payload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959F4-7A7F-47AB-B339-AF4FE856E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b"/>
          <a:lstStyle/>
          <a:p>
            <a:pPr>
              <a:defRPr/>
            </a:pPr>
            <a:r>
              <a:rPr lang="en-US">
                <a:latin typeface="Arial"/>
                <a:cs typeface="Arial"/>
              </a:rPr>
              <a:t>Mark </a:t>
            </a:r>
            <a:r>
              <a:rPr lang="en-US" err="1">
                <a:latin typeface="Arial"/>
                <a:cs typeface="Arial"/>
              </a:rPr>
              <a:t>Ioffredo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F1FABC0-072B-4F22-8F9B-95A9D10B0206}" type="slidenum">
              <a:rPr lang="en-US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1049864" y="1611931"/>
            <a:ext cx="104197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rrow&#10;&#10;Description automatically generated with low confidence">
            <a:hlinkClick r:id="rId2" action="ppaction://hlinksldjump"/>
            <a:extLst>
              <a:ext uri="{FF2B5EF4-FFF2-40B4-BE49-F238E27FC236}">
                <a16:creationId xmlns:a16="http://schemas.microsoft.com/office/drawing/2014/main" id="{36E0D980-2037-FD2D-C301-40361BDCA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40382" y="31934"/>
            <a:ext cx="851060" cy="83041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50C4248-D52A-53D1-0485-EF68CEBF747D}"/>
              </a:ext>
            </a:extLst>
          </p:cNvPr>
          <p:cNvSpPr/>
          <p:nvPr/>
        </p:nvSpPr>
        <p:spPr>
          <a:xfrm>
            <a:off x="1612491" y="1841070"/>
            <a:ext cx="9857165" cy="7040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fontAlgn="b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Single Motor, tank tread, Raspberry Pi and Soil Sample Collection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7B060DC-7EED-B135-CC5A-D4E0217CC140}"/>
              </a:ext>
            </a:extLst>
          </p:cNvPr>
          <p:cNvSpPr/>
          <p:nvPr/>
        </p:nvSpPr>
        <p:spPr>
          <a:xfrm>
            <a:off x="1612491" y="2643114"/>
            <a:ext cx="9857166" cy="7040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Independent motor drive, 4-wheel, Arduino Mega and flag plant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C45D950-A565-C72D-5F45-3447C66D2C73}"/>
              </a:ext>
            </a:extLst>
          </p:cNvPr>
          <p:cNvSpPr/>
          <p:nvPr/>
        </p:nvSpPr>
        <p:spPr>
          <a:xfrm>
            <a:off x="1612491" y="3445765"/>
            <a:ext cx="9857166" cy="7040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fontAlgn="b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Independent motor drive, Spiked 2-Wheel, Arduino Mega, Sow Crops, and a tether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AE87E71-FBC5-6C49-C605-F87AB9ED5EF0}"/>
              </a:ext>
            </a:extLst>
          </p:cNvPr>
          <p:cNvSpPr/>
          <p:nvPr/>
        </p:nvSpPr>
        <p:spPr>
          <a:xfrm>
            <a:off x="1612490" y="4248875"/>
            <a:ext cx="9857166" cy="7040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fontAlgn="b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Single Motor, Spiked 2-Wheel, Arduino Mega, Terrain Image Processing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12466D5-59E7-ED7D-A15B-0D1BA31C3EC5}"/>
              </a:ext>
            </a:extLst>
          </p:cNvPr>
          <p:cNvSpPr/>
          <p:nvPr/>
        </p:nvSpPr>
        <p:spPr>
          <a:xfrm>
            <a:off x="1612490" y="5050919"/>
            <a:ext cx="9857166" cy="7040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fontAlgn="b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Independent motor drive, Spiked 2-Wheel, Raspberry Pi, flag plant, and sled for stability</a:t>
            </a:r>
          </a:p>
        </p:txBody>
      </p:sp>
    </p:spTree>
    <p:extLst>
      <p:ext uri="{BB962C8B-B14F-4D97-AF65-F5344CB8AC3E}">
        <p14:creationId xmlns:p14="http://schemas.microsoft.com/office/powerpoint/2010/main" val="1794635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344F6-AF61-CAEF-5CAA-9543C99C3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330490"/>
            <a:ext cx="5871493" cy="1098510"/>
          </a:xfrm>
        </p:spPr>
        <p:txBody>
          <a:bodyPr anchor="b">
            <a:no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lack" panose="020B0A04020102020204" pitchFamily="34" charset="0"/>
              </a:rPr>
              <a:t>Concept Selection: </a:t>
            </a:r>
            <a:br>
              <a:rPr lang="en-US" sz="400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4000">
                <a:solidFill>
                  <a:schemeClr val="bg1"/>
                </a:solidFill>
                <a:latin typeface="Arial Black" panose="020B0A04020102020204" pitchFamily="34" charset="0"/>
              </a:rPr>
              <a:t>Launch Vehicle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827CE4D-919C-D772-050B-BCC94D43DBEE}"/>
              </a:ext>
            </a:extLst>
          </p:cNvPr>
          <p:cNvCxnSpPr>
            <a:cxnSpLocks/>
          </p:cNvCxnSpPr>
          <p:nvPr/>
        </p:nvCxnSpPr>
        <p:spPr>
          <a:xfrm>
            <a:off x="6096001" y="3429000"/>
            <a:ext cx="587149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rrow&#10;&#10;Description automatically generated with low confidence">
            <a:hlinkClick r:id="rId3" action="ppaction://hlinksldjump"/>
            <a:extLst>
              <a:ext uri="{FF2B5EF4-FFF2-40B4-BE49-F238E27FC236}">
                <a16:creationId xmlns:a16="http://schemas.microsoft.com/office/drawing/2014/main" id="{C062DD6D-7F02-81AD-691F-5DCF6B2B64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800" l="3000" r="97400">
                        <a14:foregroundMark x1="18400" y1="26600" x2="42600" y2="28800"/>
                        <a14:foregroundMark x1="10200" y1="29200" x2="13800" y2="29200"/>
                        <a14:foregroundMark x1="29800" y1="21200" x2="31400" y2="19800"/>
                        <a14:foregroundMark x1="56500" y1="16200" x2="58400" y2="16400"/>
                        <a14:foregroundMark x1="54600" y1="16000" x2="56500" y2="16200"/>
                        <a14:foregroundMark x1="63500" y1="18600" x2="65000" y2="18800"/>
                        <a14:foregroundMark x1="62000" y1="18400" x2="63500" y2="18600"/>
                        <a14:foregroundMark x1="78800" y1="20000" x2="78800" y2="20000"/>
                        <a14:foregroundMark x1="79000" y1="19000" x2="79000" y2="19000"/>
                        <a14:foregroundMark x1="77943" y1="19251" x2="85400" y2="16200"/>
                        <a14:foregroundMark x1="76600" y1="19800" x2="77095" y2="19598"/>
                        <a14:foregroundMark x1="85400" y1="16200" x2="94800" y2="17400"/>
                        <a14:foregroundMark x1="94800" y1="17400" x2="92600" y2="22800"/>
                        <a14:foregroundMark x1="89800" y1="30400" x2="90000" y2="29800"/>
                        <a14:foregroundMark x1="90000" y1="27200" x2="84200" y2="34800"/>
                        <a14:foregroundMark x1="81310" y1="36699" x2="70200" y2="44000"/>
                        <a14:foregroundMark x1="84200" y1="34800" x2="81613" y2="36500"/>
                        <a14:foregroundMark x1="69600" y1="44000" x2="92400" y2="24400"/>
                        <a14:foregroundMark x1="92400" y1="24400" x2="92400" y2="24200"/>
                        <a14:foregroundMark x1="94400" y1="21200" x2="92200" y2="13000"/>
                        <a14:foregroundMark x1="92200" y1="13000" x2="89200" y2="14200"/>
                        <a14:foregroundMark x1="96659" y1="18800" x2="97400" y2="19800"/>
                        <a14:foregroundMark x1="96067" y1="18000" x2="96659" y2="18800"/>
                        <a14:foregroundMark x1="95474" y1="17200" x2="96067" y2="18000"/>
                        <a14:foregroundMark x1="93400" y1="14400" x2="95348" y2="17030"/>
                        <a14:foregroundMark x1="92800" y1="13800" x2="96400" y2="15000"/>
                        <a14:foregroundMark x1="76040" y1="20600" x2="74600" y2="21400"/>
                        <a14:foregroundMark x1="76400" y1="20400" x2="76040" y2="20600"/>
                        <a14:foregroundMark x1="71000" y1="22200" x2="71200" y2="24200"/>
                        <a14:foregroundMark x1="70800" y1="23600" x2="66600" y2="21000"/>
                        <a14:foregroundMark x1="55000" y1="16600" x2="67400" y2="24400"/>
                        <a14:foregroundMark x1="67400" y1="24400" x2="66800" y2="39200"/>
                        <a14:foregroundMark x1="61910" y1="40886" x2="49400" y2="45200"/>
                        <a14:foregroundMark x1="66800" y1="39200" x2="62982" y2="40516"/>
                        <a14:foregroundMark x1="49400" y1="45200" x2="50600" y2="30200"/>
                        <a14:foregroundMark x1="50600" y1="30200" x2="48400" y2="40200"/>
                        <a14:foregroundMark x1="48400" y1="40200" x2="58000" y2="51400"/>
                        <a14:foregroundMark x1="58000" y1="51400" x2="53200" y2="75000"/>
                        <a14:foregroundMark x1="53200" y1="75000" x2="47200" y2="69200"/>
                        <a14:foregroundMark x1="47200" y1="69200" x2="52600" y2="56200"/>
                        <a14:foregroundMark x1="55800" y1="25800" x2="46200" y2="22000"/>
                        <a14:foregroundMark x1="46200" y1="22000" x2="32000" y2="23000"/>
                        <a14:foregroundMark x1="32000" y1="23000" x2="25000" y2="33400"/>
                        <a14:foregroundMark x1="25000" y1="33400" x2="21000" y2="46800"/>
                        <a14:foregroundMark x1="21000" y1="46800" x2="27400" y2="62600"/>
                        <a14:foregroundMark x1="27400" y1="62600" x2="47800" y2="69000"/>
                        <a14:foregroundMark x1="47800" y1="69000" x2="64000" y2="65800"/>
                        <a14:foregroundMark x1="65738" y1="57112" x2="68800" y2="41800"/>
                        <a14:foregroundMark x1="64000" y1="65800" x2="65705" y2="57274"/>
                        <a14:foregroundMark x1="61910" y1="42080" x2="44200" y2="42800"/>
                        <a14:foregroundMark x1="68800" y1="41800" x2="63460" y2="42017"/>
                        <a14:foregroundMark x1="44200" y1="42800" x2="33600" y2="66600"/>
                        <a14:foregroundMark x1="33600" y1="66600" x2="51200" y2="75800"/>
                        <a14:foregroundMark x1="51200" y1="75800" x2="69200" y2="66600"/>
                        <a14:foregroundMark x1="69200" y1="66600" x2="69400" y2="51200"/>
                        <a14:foregroundMark x1="69400" y1="51200" x2="68000" y2="48000"/>
                        <a14:foregroundMark x1="77400" y1="41200" x2="80600" y2="65200"/>
                        <a14:foregroundMark x1="81828" y1="37175" x2="81800" y2="32600"/>
                        <a14:foregroundMark x1="81854" y1="41398" x2="81849" y2="40642"/>
                        <a14:foregroundMark x1="81993" y1="64139" x2="81903" y2="49404"/>
                        <a14:foregroundMark x1="81800" y1="32600" x2="81469" y2="31606"/>
                        <a14:foregroundMark x1="39400" y1="64400" x2="17000" y2="74200"/>
                        <a14:foregroundMark x1="7083" y1="76071" x2="6400" y2="76200"/>
                        <a14:foregroundMark x1="17000" y1="74200" x2="11246" y2="75286"/>
                        <a14:foregroundMark x1="10147" y1="66892" x2="11603" y2="63276"/>
                        <a14:foregroundMark x1="6400" y1="76200" x2="6884" y2="74997"/>
                        <a14:foregroundMark x1="16452" y1="57115" x2="17200" y2="56400"/>
                        <a14:foregroundMark x1="13343" y1="60089" x2="13645" y2="59800"/>
                        <a14:foregroundMark x1="3955" y1="74800" x2="4000" y2="75400"/>
                        <a14:foregroundMark x1="3911" y1="74200" x2="3955" y2="74800"/>
                        <a14:foregroundMark x1="3600" y1="70000" x2="3911" y2="74200"/>
                        <a14:foregroundMark x1="5505" y1="74800" x2="5200" y2="80200"/>
                        <a14:foregroundMark x1="5539" y1="74200" x2="5505" y2="74800"/>
                        <a14:foregroundMark x1="5611" y1="72933" x2="5539" y2="74200"/>
                        <a14:foregroundMark x1="5800" y1="69600" x2="5754" y2="70406"/>
                        <a14:foregroundMark x1="5200" y1="80200" x2="5400" y2="80600"/>
                        <a14:foregroundMark x1="9890" y1="78183" x2="11222" y2="78334"/>
                        <a14:foregroundMark x1="7179" y1="77875" x2="9669" y2="78158"/>
                        <a14:foregroundMark x1="3000" y1="77400" x2="6862" y2="77839"/>
                        <a14:foregroundMark x1="12746" y1="78085" x2="16000" y2="77000"/>
                        <a14:foregroundMark x1="13000" y1="78000" x2="31800" y2="69000"/>
                        <a14:foregroundMark x1="31200" y1="71200" x2="38800" y2="68600"/>
                        <a14:foregroundMark x1="59600" y1="49600" x2="55800" y2="59000"/>
                        <a14:foregroundMark x1="55800" y1="59000" x2="57400" y2="62800"/>
                        <a14:foregroundMark x1="56200" y1="52400" x2="42200" y2="56200"/>
                        <a14:foregroundMark x1="42200" y1="56200" x2="40400" y2="46800"/>
                        <a14:foregroundMark x1="40400" y1="46800" x2="40600" y2="46200"/>
                        <a14:foregroundMark x1="39800" y1="59600" x2="30200" y2="62400"/>
                        <a14:foregroundMark x1="30200" y1="62400" x2="32000" y2="51800"/>
                        <a14:foregroundMark x1="32000" y1="51800" x2="41000" y2="36600"/>
                        <a14:foregroundMark x1="41000" y1="36600" x2="41800" y2="33000"/>
                        <a14:foregroundMark x1="33800" y1="46000" x2="21800" y2="60800"/>
                        <a14:foregroundMark x1="22600" y1="58200" x2="36200" y2="42200"/>
                        <a14:foregroundMark x1="36200" y1="42200" x2="40200" y2="39600"/>
                        <a14:foregroundMark x1="43400" y1="33000" x2="39200" y2="44400"/>
                        <a14:foregroundMark x1="39200" y1="44400" x2="40800" y2="46600"/>
                        <a14:foregroundMark x1="21800" y1="67200" x2="21800" y2="67200"/>
                        <a14:foregroundMark x1="19800" y1="66200" x2="27000" y2="70200"/>
                        <a14:foregroundMark x1="27000" y1="70200" x2="31000" y2="70600"/>
                        <a14:foregroundMark x1="20060" y1="36656" x2="19400" y2="48000"/>
                        <a14:foregroundMark x1="20133" y1="35400" x2="20073" y2="36435"/>
                        <a14:foregroundMark x1="20203" y1="34200" x2="20133" y2="35400"/>
                        <a14:foregroundMark x1="20400" y1="30800" x2="20203" y2="34200"/>
                        <a14:foregroundMark x1="19400" y1="48000" x2="21800" y2="57600"/>
                        <a14:foregroundMark x1="15438" y1="44600" x2="15803" y2="38768"/>
                        <a14:foregroundMark x1="14435" y1="60643" x2="14487" y2="59800"/>
                        <a14:foregroundMark x1="15358" y1="44600" x2="15600" y2="42400"/>
                        <a14:foregroundMark x1="13640" y1="60240" x2="13688" y2="59800"/>
                        <a14:foregroundMark x1="16098" y1="44600" x2="16200" y2="44000"/>
                        <a14:foregroundMark x1="16200" y1="44000" x2="27000" y2="32400"/>
                        <a14:foregroundMark x1="27000" y1="32400" x2="34600" y2="28800"/>
                        <a14:foregroundMark x1="25400" y1="32000" x2="31600" y2="24800"/>
                        <a14:foregroundMark x1="31600" y1="24800" x2="42000" y2="20600"/>
                        <a14:foregroundMark x1="29600" y1="23000" x2="44200" y2="17200"/>
                        <a14:foregroundMark x1="36800" y1="73200" x2="48400" y2="77200"/>
                        <a14:foregroundMark x1="48400" y1="77200" x2="57400" y2="77400"/>
                        <a14:foregroundMark x1="29600" y1="76600" x2="36600" y2="81000"/>
                        <a14:foregroundMark x1="36600" y1="81000" x2="54200" y2="82200"/>
                        <a14:foregroundMark x1="54200" y1="82200" x2="59800" y2="77600"/>
                        <a14:foregroundMark x1="27600" y1="78400" x2="24200" y2="75400"/>
                        <a14:foregroundMark x1="71800" y1="50800" x2="72600" y2="54200"/>
                        <a14:foregroundMark x1="73200" y1="57400" x2="75000" y2="40600"/>
                        <a14:foregroundMark x1="62600" y1="74800" x2="78000" y2="58200"/>
                        <a14:foregroundMark x1="78000" y1="58200" x2="78400" y2="57400"/>
                        <a14:foregroundMark x1="75800" y1="66600" x2="62400" y2="76400"/>
                        <a14:foregroundMark x1="53400" y1="83600" x2="61800" y2="80800"/>
                        <a14:foregroundMark x1="61800" y1="80800" x2="69200" y2="75000"/>
                        <a14:foregroundMark x1="69200" y1="75000" x2="72800" y2="69400"/>
                        <a14:foregroundMark x1="68600" y1="28400" x2="72200" y2="39200"/>
                        <a14:foregroundMark x1="70000" y1="25200" x2="76200" y2="37600"/>
                        <a14:foregroundMark x1="76200" y1="37600" x2="76400" y2="39600"/>
                        <a14:foregroundMark x1="72600" y1="26400" x2="78400" y2="33600"/>
                        <a14:foregroundMark x1="78618" y1="35014" x2="79200" y2="38800"/>
                        <a14:foregroundMark x1="78400" y1="33600" x2="78478" y2="34106"/>
                        <a14:foregroundMark x1="74000" y1="21000" x2="68200" y2="24600"/>
                        <a14:foregroundMark x1="39200" y1="63200" x2="49600" y2="60400"/>
                        <a14:foregroundMark x1="24000" y1="50400" x2="41800" y2="30200"/>
                        <a14:foregroundMark x1="41800" y1="30200" x2="41800" y2="30000"/>
                        <a14:foregroundMark x1="84095" y1="49486" x2="84400" y2="50400"/>
                        <a14:foregroundMark x1="80800" y1="39600" x2="81455" y2="41566"/>
                        <a14:foregroundMark x1="84054" y1="56056" x2="83800" y2="60200"/>
                        <a14:foregroundMark x1="84400" y1="50400" x2="84085" y2="55553"/>
                        <a14:foregroundMark x1="77916" y1="70958" x2="76800" y2="73000"/>
                        <a14:foregroundMark x1="83800" y1="60200" x2="79511" y2="68042"/>
                        <a14:foregroundMark x1="82200" y1="40000" x2="82491" y2="41130"/>
                        <a14:foregroundMark x1="81000" y1="49200" x2="77800" y2="41000"/>
                        <a14:foregroundMark x1="82000" y1="38400" x2="83600" y2="48200"/>
                        <a14:foregroundMark x1="83600" y1="45000" x2="82000" y2="38600"/>
                        <a14:foregroundMark x1="17600" y1="47000" x2="19600" y2="52600"/>
                        <a14:foregroundMark x1="16800" y1="47600" x2="19600" y2="54200"/>
                        <a14:foregroundMark x1="16800" y1="48200" x2="18400" y2="55000"/>
                        <a14:foregroundMark x1="16600" y1="50000" x2="17600" y2="55600"/>
                        <a14:foregroundMark x1="14200" y1="59600" x2="17400" y2="57000"/>
                        <a14:foregroundMark x1="14200" y1="57400" x2="14200" y2="57400"/>
                        <a14:foregroundMark x1="16000" y1="59600" x2="16000" y2="53400"/>
                        <a14:foregroundMark x1="15400" y1="56600" x2="15400" y2="47200"/>
                        <a14:foregroundMark x1="15200" y1="56600" x2="15381" y2="47200"/>
                        <a14:foregroundMark x1="15184" y1="47200" x2="14600" y2="54600"/>
                        <a14:foregroundMark x1="15135" y1="47200" x2="14400" y2="54000"/>
                        <a14:foregroundMark x1="14444" y1="47200" x2="14800" y2="58600"/>
                        <a14:foregroundMark x1="14205" y1="44600" x2="14200" y2="44200"/>
                        <a14:foregroundMark x1="14400" y1="58800" x2="14241" y2="47200"/>
                        <a14:foregroundMark x1="13673" y1="47200" x2="13000" y2="54600"/>
                        <a14:foregroundMark x1="13000" y1="54600" x2="16800" y2="61800"/>
                        <a14:foregroundMark x1="16600" y1="62000" x2="14800" y2="57400"/>
                        <a14:foregroundMark x1="14800" y1="60800" x2="13000" y2="51600"/>
                        <a14:foregroundMark x1="13000" y1="51600" x2="15444" y2="47200"/>
                        <a14:foregroundMark x1="14000" y1="59200" x2="13400" y2="53800"/>
                        <a14:foregroundMark x1="13400" y1="57600" x2="14800" y2="50800"/>
                        <a14:foregroundMark x1="19730" y1="34200" x2="20000" y2="33600"/>
                        <a14:foregroundMark x1="19190" y1="35400" x2="19730" y2="34200"/>
                        <a14:foregroundMark x1="19027" y1="35762" x2="19190" y2="35400"/>
                        <a14:foregroundMark x1="16400" y1="41600" x2="17466" y2="39231"/>
                        <a14:foregroundMark x1="20000" y1="33600" x2="24600" y2="29200"/>
                        <a14:foregroundMark x1="63959" y1="56184" x2="64200" y2="60000"/>
                        <a14:foregroundMark x1="63000" y1="41000" x2="63691" y2="51943"/>
                        <a14:foregroundMark x1="62800" y1="41600" x2="65200" y2="59800"/>
                        <a14:foregroundMark x1="63400" y1="50200" x2="63200" y2="39800"/>
                        <a14:foregroundMark x1="63000" y1="40400" x2="66400" y2="47000"/>
                        <a14:foregroundMark x1="63600" y1="39000" x2="60600" y2="40800"/>
                        <a14:backgroundMark x1="11547" y1="60952" x2="10200" y2="62000"/>
                        <a14:backgroundMark x1="10601" y1="59159" x2="9800" y2="60600"/>
                        <a14:backgroundMark x1="82200" y1="66800" x2="84800" y2="58400"/>
                        <a14:backgroundMark x1="84800" y1="58400" x2="84800" y2="57800"/>
                        <a14:backgroundMark x1="82000" y1="67400" x2="85000" y2="57800"/>
                        <a14:backgroundMark x1="85858" y1="47835" x2="86200" y2="48600"/>
                        <a14:backgroundMark x1="86200" y1="48600" x2="86200" y2="48400"/>
                        <a14:backgroundMark x1="81200" y1="68200" x2="84800" y2="63200"/>
                        <a14:backgroundMark x1="81000" y1="66800" x2="84400" y2="60000"/>
                        <a14:backgroundMark x1="76600" y1="74400" x2="79400" y2="69600"/>
                        <a14:backgroundMark x1="16000" y1="35400" x2="16000" y2="35400"/>
                        <a14:backgroundMark x1="16800" y1="34200" x2="16800" y2="34200"/>
                        <a14:backgroundMark x1="16600" y1="34200" x2="14800" y2="36600"/>
                        <a14:backgroundMark x1="15600" y1="37200" x2="15200" y2="38600"/>
                        <a14:backgroundMark x1="13200" y1="44600" x2="13200" y2="47200"/>
                        <a14:backgroundMark x1="80200" y1="31400" x2="81600" y2="31000"/>
                        <a14:backgroundMark x1="80200" y1="31400" x2="81600" y2="31400"/>
                        <a14:backgroundMark x1="64200" y1="18400" x2="64200" y2="18400"/>
                        <a14:backgroundMark x1="65400" y1="18600" x2="65400" y2="18600"/>
                        <a14:backgroundMark x1="64800" y1="18800" x2="64800" y2="18800"/>
                        <a14:backgroundMark x1="58400" y1="16200" x2="58400" y2="16200"/>
                        <a14:backgroundMark x1="57800" y1="16000" x2="57800" y2="16000"/>
                        <a14:backgroundMark x1="92000" y1="12600" x2="92000" y2="12600"/>
                        <a14:backgroundMark x1="92200" y1="12800" x2="92200" y2="12800"/>
                        <a14:backgroundMark x1="99800" y1="20200" x2="99800" y2="20200"/>
                        <a14:backgroundMark x1="99800" y1="18800" x2="99800" y2="18800"/>
                        <a14:backgroundMark x1="99600" y1="16400" x2="99600" y2="16400"/>
                        <a14:backgroundMark x1="99600" y1="15800" x2="99600" y2="17200"/>
                        <a14:backgroundMark x1="99600" y1="18000" x2="99600" y2="18000"/>
                        <a14:backgroundMark x1="78600" y1="20600" x2="78600" y2="20600"/>
                        <a14:backgroundMark x1="79000" y1="20200" x2="79000" y2="20200"/>
                        <a14:backgroundMark x1="78600" y1="20600" x2="78600" y2="20600"/>
                        <a14:backgroundMark x1="78800" y1="20200" x2="78000" y2="20600"/>
                        <a14:backgroundMark x1="8600" y1="74800" x2="8600" y2="73600"/>
                        <a14:backgroundMark x1="9400" y1="74400" x2="7600" y2="73200"/>
                        <a14:backgroundMark x1="8000" y1="75400" x2="8600" y2="70600"/>
                        <a14:backgroundMark x1="9400" y1="70000" x2="10200" y2="74400"/>
                        <a14:backgroundMark x1="11200" y1="75200" x2="6600" y2="73800"/>
                        <a14:backgroundMark x1="10400" y1="68000" x2="10200" y2="68600"/>
                        <a14:backgroundMark x1="10800" y1="67800" x2="8600" y2="68200"/>
                        <a14:backgroundMark x1="10600" y1="67400" x2="9800" y2="68200"/>
                        <a14:backgroundMark x1="10800" y1="67400" x2="9800" y2="68200"/>
                        <a14:backgroundMark x1="7000" y1="74200" x2="7000" y2="74200"/>
                        <a14:backgroundMark x1="7000" y1="74800" x2="7000" y2="74800"/>
                        <a14:backgroundMark x1="7000" y1="74800" x2="7000" y2="74800"/>
                        <a14:backgroundMark x1="6800" y1="74800" x2="6800" y2="74800"/>
                        <a14:backgroundMark x1="11200" y1="74200" x2="11200" y2="7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40412" y="36576"/>
            <a:ext cx="852786" cy="83210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67110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168" y="614981"/>
            <a:ext cx="10516490" cy="996950"/>
          </a:xfrm>
        </p:spPr>
        <p:txBody>
          <a:bodyPr>
            <a:normAutofit fontScale="90000"/>
          </a:bodyPr>
          <a:lstStyle/>
          <a:p>
            <a:r>
              <a:rPr lang="en-US" sz="4400">
                <a:solidFill>
                  <a:schemeClr val="tx1"/>
                </a:solidFill>
              </a:rPr>
              <a:t>Launch Vehicle Pairwise Comparison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959F4-7A7F-47AB-B339-AF4FE856E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b"/>
          <a:lstStyle/>
          <a:p>
            <a:pPr>
              <a:defRPr/>
            </a:pPr>
            <a:r>
              <a:rPr lang="en-US">
                <a:latin typeface="Arial"/>
                <a:cs typeface="Arial"/>
              </a:rPr>
              <a:t>Zachary Isriel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F1FABC0-072B-4F22-8F9B-95A9D10B0206}" type="slidenum">
              <a:rPr lang="en-US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1049867" y="1583704"/>
            <a:ext cx="104197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rrow&#10;&#10;Description automatically generated with low confidence">
            <a:hlinkClick r:id="rId2" action="ppaction://hlinksldjump"/>
            <a:extLst>
              <a:ext uri="{FF2B5EF4-FFF2-40B4-BE49-F238E27FC236}">
                <a16:creationId xmlns:a16="http://schemas.microsoft.com/office/drawing/2014/main" id="{36E0D980-2037-FD2D-C301-40361BDCA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40382" y="31934"/>
            <a:ext cx="851060" cy="83041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8599AE6-BFD9-6216-1A0A-F203BF4B89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8497"/>
              </p:ext>
            </p:extLst>
          </p:nvPr>
        </p:nvGraphicFramePr>
        <p:xfrm>
          <a:off x="2331992" y="1827384"/>
          <a:ext cx="7528015" cy="3628086"/>
        </p:xfrm>
        <a:graphic>
          <a:graphicData uri="http://schemas.openxmlformats.org/drawingml/2006/table">
            <a:tbl>
              <a:tblPr/>
              <a:tblGrid>
                <a:gridCol w="206022">
                  <a:extLst>
                    <a:ext uri="{9D8B030D-6E8A-4147-A177-3AD203B41FA5}">
                      <a16:colId xmlns:a16="http://schemas.microsoft.com/office/drawing/2014/main" val="987854184"/>
                    </a:ext>
                  </a:extLst>
                </a:gridCol>
                <a:gridCol w="1292731">
                  <a:extLst>
                    <a:ext uri="{9D8B030D-6E8A-4147-A177-3AD203B41FA5}">
                      <a16:colId xmlns:a16="http://schemas.microsoft.com/office/drawing/2014/main" val="486321145"/>
                    </a:ext>
                  </a:extLst>
                </a:gridCol>
                <a:gridCol w="669918">
                  <a:extLst>
                    <a:ext uri="{9D8B030D-6E8A-4147-A177-3AD203B41FA5}">
                      <a16:colId xmlns:a16="http://schemas.microsoft.com/office/drawing/2014/main" val="4252491927"/>
                    </a:ext>
                  </a:extLst>
                </a:gridCol>
                <a:gridCol w="669918">
                  <a:extLst>
                    <a:ext uri="{9D8B030D-6E8A-4147-A177-3AD203B41FA5}">
                      <a16:colId xmlns:a16="http://schemas.microsoft.com/office/drawing/2014/main" val="920679594"/>
                    </a:ext>
                  </a:extLst>
                </a:gridCol>
                <a:gridCol w="669918">
                  <a:extLst>
                    <a:ext uri="{9D8B030D-6E8A-4147-A177-3AD203B41FA5}">
                      <a16:colId xmlns:a16="http://schemas.microsoft.com/office/drawing/2014/main" val="1463843553"/>
                    </a:ext>
                  </a:extLst>
                </a:gridCol>
                <a:gridCol w="669918">
                  <a:extLst>
                    <a:ext uri="{9D8B030D-6E8A-4147-A177-3AD203B41FA5}">
                      <a16:colId xmlns:a16="http://schemas.microsoft.com/office/drawing/2014/main" val="3382640910"/>
                    </a:ext>
                  </a:extLst>
                </a:gridCol>
                <a:gridCol w="669918">
                  <a:extLst>
                    <a:ext uri="{9D8B030D-6E8A-4147-A177-3AD203B41FA5}">
                      <a16:colId xmlns:a16="http://schemas.microsoft.com/office/drawing/2014/main" val="1636412009"/>
                    </a:ext>
                  </a:extLst>
                </a:gridCol>
                <a:gridCol w="669918">
                  <a:extLst>
                    <a:ext uri="{9D8B030D-6E8A-4147-A177-3AD203B41FA5}">
                      <a16:colId xmlns:a16="http://schemas.microsoft.com/office/drawing/2014/main" val="91361120"/>
                    </a:ext>
                  </a:extLst>
                </a:gridCol>
                <a:gridCol w="669918">
                  <a:extLst>
                    <a:ext uri="{9D8B030D-6E8A-4147-A177-3AD203B41FA5}">
                      <a16:colId xmlns:a16="http://schemas.microsoft.com/office/drawing/2014/main" val="3295318521"/>
                    </a:ext>
                  </a:extLst>
                </a:gridCol>
                <a:gridCol w="669918">
                  <a:extLst>
                    <a:ext uri="{9D8B030D-6E8A-4147-A177-3AD203B41FA5}">
                      <a16:colId xmlns:a16="http://schemas.microsoft.com/office/drawing/2014/main" val="4196724729"/>
                    </a:ext>
                  </a:extLst>
                </a:gridCol>
                <a:gridCol w="669918">
                  <a:extLst>
                    <a:ext uri="{9D8B030D-6E8A-4147-A177-3AD203B41FA5}">
                      <a16:colId xmlns:a16="http://schemas.microsoft.com/office/drawing/2014/main" val="900481791"/>
                    </a:ext>
                  </a:extLst>
                </a:gridCol>
              </a:tblGrid>
              <a:tr h="34047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Customer Needs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923426"/>
                  </a:ext>
                </a:extLst>
              </a:tr>
              <a:tr h="3404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Reusable vehicle 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389466"/>
                  </a:ext>
                </a:extLst>
              </a:tr>
              <a:tr h="3963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Stability across flight profile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283037"/>
                  </a:ext>
                </a:extLst>
              </a:tr>
              <a:tr h="3404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Controlled descent 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8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93414"/>
                  </a:ext>
                </a:extLst>
              </a:tr>
              <a:tr h="3404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Successful recovery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8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774204"/>
                  </a:ext>
                </a:extLst>
              </a:tr>
              <a:tr h="3963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Body sections </a:t>
                      </a:r>
                      <a:r>
                        <a:rPr lang="en-US" sz="11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sucessfully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separate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CB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96322"/>
                  </a:ext>
                </a:extLst>
              </a:tr>
              <a:tr h="3404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Acceptable TWR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3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390693"/>
                  </a:ext>
                </a:extLst>
              </a:tr>
              <a:tr h="3963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Minimal drift on descent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8E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741150"/>
                  </a:ext>
                </a:extLst>
              </a:tr>
              <a:tr h="3963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Achieves target altitude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4233" marR="4233" marT="423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5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738809"/>
                  </a:ext>
                </a:extLst>
              </a:tr>
              <a:tr h="34047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n-1 = 7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8117367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1FA3F82-2DA3-2B74-B883-59D41EF833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790749"/>
              </p:ext>
            </p:extLst>
          </p:nvPr>
        </p:nvGraphicFramePr>
        <p:xfrm>
          <a:off x="8642350" y="1827378"/>
          <a:ext cx="2827308" cy="3628092"/>
        </p:xfrm>
        <a:graphic>
          <a:graphicData uri="http://schemas.openxmlformats.org/drawingml/2006/table">
            <a:tbl>
              <a:tblPr/>
              <a:tblGrid>
                <a:gridCol w="369675">
                  <a:extLst>
                    <a:ext uri="{9D8B030D-6E8A-4147-A177-3AD203B41FA5}">
                      <a16:colId xmlns:a16="http://schemas.microsoft.com/office/drawing/2014/main" val="3806304285"/>
                    </a:ext>
                  </a:extLst>
                </a:gridCol>
                <a:gridCol w="2457633">
                  <a:extLst>
                    <a:ext uri="{9D8B030D-6E8A-4147-A177-3AD203B41FA5}">
                      <a16:colId xmlns:a16="http://schemas.microsoft.com/office/drawing/2014/main" val="341190124"/>
                    </a:ext>
                  </a:extLst>
                </a:gridCol>
              </a:tblGrid>
              <a:tr h="44526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Importance Weight Factors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61982"/>
                  </a:ext>
                </a:extLst>
              </a:tr>
              <a:tr h="3957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Stable across flight profile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6323814"/>
                  </a:ext>
                </a:extLst>
              </a:tr>
              <a:tr h="3957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CB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Body sections sucessfully separate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1079235"/>
                  </a:ext>
                </a:extLst>
              </a:tr>
              <a:tr h="3957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8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Controlled descent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3539550"/>
                  </a:ext>
                </a:extLst>
              </a:tr>
              <a:tr h="3957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5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Achieves target altitude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6597481"/>
                  </a:ext>
                </a:extLst>
              </a:tr>
              <a:tr h="3957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8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Successful landing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7354029"/>
                  </a:ext>
                </a:extLst>
              </a:tr>
              <a:tr h="3957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3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Acceptable TWR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5216393"/>
                  </a:ext>
                </a:extLst>
              </a:tr>
              <a:tr h="3957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8E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Minimal drift on descent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5953237"/>
                  </a:ext>
                </a:extLst>
              </a:tr>
              <a:tr h="412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Reusable vehicle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7874994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0FDABE80-1612-F92D-5E4D-7BB9865FEDE9}"/>
              </a:ext>
            </a:extLst>
          </p:cNvPr>
          <p:cNvGrpSpPr/>
          <p:nvPr/>
        </p:nvGrpSpPr>
        <p:grpSpPr>
          <a:xfrm>
            <a:off x="8357419" y="2935774"/>
            <a:ext cx="2996381" cy="1308100"/>
            <a:chOff x="8357419" y="2935774"/>
            <a:chExt cx="2996381" cy="1308100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8A0F0FF4-A1E7-D183-CAFF-06DEA3A02772}"/>
                </a:ext>
              </a:extLst>
            </p:cNvPr>
            <p:cNvSpPr/>
            <p:nvPr/>
          </p:nvSpPr>
          <p:spPr>
            <a:xfrm>
              <a:off x="8357419" y="2935774"/>
              <a:ext cx="2996381" cy="1308100"/>
            </a:xfrm>
            <a:prstGeom prst="rightArrow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E6C8EC6-7E89-724E-E91A-C8B7679A5D73}"/>
                </a:ext>
              </a:extLst>
            </p:cNvPr>
            <p:cNvSpPr txBox="1"/>
            <p:nvPr/>
          </p:nvSpPr>
          <p:spPr>
            <a:xfrm>
              <a:off x="9213429" y="3429000"/>
              <a:ext cx="1685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To HOQ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617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0.16055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48148E-6 L -0.32474 -3.33333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37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1">
            <a:extLst>
              <a:ext uri="{FF2B5EF4-FFF2-40B4-BE49-F238E27FC236}">
                <a16:creationId xmlns:a16="http://schemas.microsoft.com/office/drawing/2014/main" id="{389FD66B-044D-66B1-E451-7E3D15934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531" y="586754"/>
            <a:ext cx="10547239" cy="996950"/>
          </a:xfrm>
        </p:spPr>
        <p:txBody>
          <a:bodyPr>
            <a:normAutofit/>
          </a:bodyPr>
          <a:lstStyle/>
          <a:p>
            <a:r>
              <a:rPr lang="en-US" sz="4800" spc="-50">
                <a:solidFill>
                  <a:schemeClr val="tx1"/>
                </a:solidFill>
                <a:latin typeface="Arial Black" panose="020B0A04020102020204" pitchFamily="34" charset="0"/>
                <a:cs typeface="Calibri Light"/>
              </a:rPr>
              <a:t>Senior Design Team 501</a:t>
            </a:r>
            <a:endParaRPr lang="en-US" sz="440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959F4-7A7F-47AB-B339-AF4FE856E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anchor="b"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Zenith Engineering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F1FABC0-072B-4F22-8F9B-95A9D10B0206}" type="slidenum">
              <a:rPr lang="en-US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65" name="Picture 2" descr="Arrow&#10;&#10;Description automatically generated with low confidence">
            <a:hlinkClick r:id="rId2" action="ppaction://hlinksldjump"/>
            <a:extLst>
              <a:ext uri="{FF2B5EF4-FFF2-40B4-BE49-F238E27FC236}">
                <a16:creationId xmlns:a16="http://schemas.microsoft.com/office/drawing/2014/main" id="{D0CDB58F-95C7-2AAB-D70A-A8E513A67D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40382" y="31934"/>
            <a:ext cx="851060" cy="83041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29103E0E-62A4-C912-3AFD-C6601B480C97}"/>
              </a:ext>
            </a:extLst>
          </p:cNvPr>
          <p:cNvSpPr/>
          <p:nvPr/>
        </p:nvSpPr>
        <p:spPr>
          <a:xfrm>
            <a:off x="7501659" y="1810460"/>
            <a:ext cx="1828800" cy="22860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96B8F636-E3A2-2BEA-4171-8D410DBCA1F6}"/>
              </a:ext>
            </a:extLst>
          </p:cNvPr>
          <p:cNvSpPr/>
          <p:nvPr/>
        </p:nvSpPr>
        <p:spPr>
          <a:xfrm>
            <a:off x="3256213" y="1812606"/>
            <a:ext cx="1828800" cy="2286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6282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FB649490-06DE-9504-3FB5-42277254F793}"/>
              </a:ext>
            </a:extLst>
          </p:cNvPr>
          <p:cNvCxnSpPr>
            <a:cxnSpLocks/>
          </p:cNvCxnSpPr>
          <p:nvPr/>
        </p:nvCxnSpPr>
        <p:spPr>
          <a:xfrm>
            <a:off x="1049867" y="1583704"/>
            <a:ext cx="104197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ctangle 110">
            <a:extLst>
              <a:ext uri="{FF2B5EF4-FFF2-40B4-BE49-F238E27FC236}">
                <a16:creationId xmlns:a16="http://schemas.microsoft.com/office/drawing/2014/main" id="{8967E3EE-0793-6DF9-6F08-C6CEEC4BB453}"/>
              </a:ext>
            </a:extLst>
          </p:cNvPr>
          <p:cNvSpPr/>
          <p:nvPr/>
        </p:nvSpPr>
        <p:spPr>
          <a:xfrm>
            <a:off x="1171675" y="1812290"/>
            <a:ext cx="1828800" cy="2286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6282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C6C98EF1-EA0B-1FA2-6FA8-35B3476BBBB1}"/>
              </a:ext>
            </a:extLst>
          </p:cNvPr>
          <p:cNvSpPr/>
          <p:nvPr/>
        </p:nvSpPr>
        <p:spPr>
          <a:xfrm>
            <a:off x="9656064" y="1810460"/>
            <a:ext cx="1691787" cy="2286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9050">
            <a:solidFill>
              <a:schemeClr val="tx1"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199EC8F-AB93-748F-F0B9-1CCFAA79FECA}"/>
              </a:ext>
            </a:extLst>
          </p:cNvPr>
          <p:cNvSpPr txBox="1"/>
          <p:nvPr/>
        </p:nvSpPr>
        <p:spPr>
          <a:xfrm>
            <a:off x="1171675" y="4188356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/>
              <a:t>Jedreck Acquissa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D1D7310-0755-7216-455D-DA8A1E26BACF}"/>
              </a:ext>
            </a:extLst>
          </p:cNvPr>
          <p:cNvSpPr txBox="1"/>
          <p:nvPr/>
        </p:nvSpPr>
        <p:spPr>
          <a:xfrm>
            <a:off x="3256213" y="4191865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/>
              <a:t>Peyton C. Breland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F93F6108-7F87-455D-8274-97A9508F4060}"/>
              </a:ext>
            </a:extLst>
          </p:cNvPr>
          <p:cNvSpPr txBox="1"/>
          <p:nvPr/>
        </p:nvSpPr>
        <p:spPr>
          <a:xfrm>
            <a:off x="5340751" y="4191865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/>
              <a:t>Dylan A. Gardner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CA655434-8BD7-8FDF-147B-025FCB45B1FC}"/>
              </a:ext>
            </a:extLst>
          </p:cNvPr>
          <p:cNvSpPr txBox="1"/>
          <p:nvPr/>
        </p:nvSpPr>
        <p:spPr>
          <a:xfrm>
            <a:off x="7432207" y="4191865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/>
              <a:t>Mark A. </a:t>
            </a:r>
            <a:r>
              <a:rPr lang="en-US" sz="1400" b="1" u="sng" err="1"/>
              <a:t>Ioffredo</a:t>
            </a:r>
            <a:endParaRPr lang="en-US" sz="1400" b="1" u="sng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6AE1E322-64EE-DBC6-7B85-9559554EC679}"/>
              </a:ext>
            </a:extLst>
          </p:cNvPr>
          <p:cNvSpPr txBox="1"/>
          <p:nvPr/>
        </p:nvSpPr>
        <p:spPr>
          <a:xfrm>
            <a:off x="9519051" y="4188355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/>
              <a:t>Zachary L. </a:t>
            </a:r>
            <a:r>
              <a:rPr lang="en-US" sz="1400" b="1" u="sng" err="1"/>
              <a:t>Isriel</a:t>
            </a:r>
            <a:endParaRPr lang="en-US" sz="1400" b="1" u="sng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64CFE0F7-484F-A951-A442-FE436DB8ACE0}"/>
              </a:ext>
            </a:extLst>
          </p:cNvPr>
          <p:cNvSpPr txBox="1"/>
          <p:nvPr/>
        </p:nvSpPr>
        <p:spPr>
          <a:xfrm>
            <a:off x="1171675" y="4496132"/>
            <a:ext cx="1828800" cy="14388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50" b="1" dirty="0"/>
              <a:t>Role: </a:t>
            </a:r>
            <a:r>
              <a:rPr lang="en-US" sz="1250" dirty="0"/>
              <a:t>Recovery &amp; </a:t>
            </a:r>
            <a:r>
              <a:rPr lang="en-US" sz="1250"/>
              <a:t>Avionics System </a:t>
            </a:r>
            <a:r>
              <a:rPr lang="en-US" sz="1250" dirty="0"/>
              <a:t>Lead</a:t>
            </a:r>
          </a:p>
          <a:p>
            <a:pPr marL="285750" indent="-28575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50" b="1" dirty="0"/>
              <a:t>Engineering Interests: </a:t>
            </a:r>
            <a:r>
              <a:rPr lang="en-US" sz="1250" dirty="0"/>
              <a:t>Fluid</a:t>
            </a:r>
            <a:r>
              <a:rPr lang="en-US" sz="1250" b="1" dirty="0"/>
              <a:t> </a:t>
            </a:r>
            <a:r>
              <a:rPr lang="en-US" sz="1250" dirty="0"/>
              <a:t>design and food manufacturing</a:t>
            </a:r>
            <a:endParaRPr lang="en-US" sz="1250" dirty="0">
              <a:cs typeface="Arial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7FE7622C-2FBF-0042-0356-AA7F87049E69}"/>
              </a:ext>
            </a:extLst>
          </p:cNvPr>
          <p:cNvSpPr txBox="1"/>
          <p:nvPr/>
        </p:nvSpPr>
        <p:spPr>
          <a:xfrm>
            <a:off x="3258519" y="4496132"/>
            <a:ext cx="1828800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50" b="1"/>
              <a:t>Role: </a:t>
            </a:r>
            <a:r>
              <a:rPr lang="en-US" sz="1250"/>
              <a:t>Propulsion System Lead </a:t>
            </a:r>
          </a:p>
          <a:p>
            <a:pPr marL="285750" indent="-28575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50" b="1"/>
              <a:t>Engineering Interests: </a:t>
            </a:r>
            <a:r>
              <a:rPr lang="en-US" sz="1250"/>
              <a:t>Fluid Design, Flight Vehicle Design and Manufacturing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AC2CCE4E-B717-3711-D708-589233406CA6}"/>
              </a:ext>
            </a:extLst>
          </p:cNvPr>
          <p:cNvSpPr txBox="1"/>
          <p:nvPr/>
        </p:nvSpPr>
        <p:spPr>
          <a:xfrm>
            <a:off x="5345363" y="4496132"/>
            <a:ext cx="1828800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50" b="1"/>
              <a:t>Role: </a:t>
            </a:r>
            <a:r>
              <a:rPr lang="en-US" sz="1250"/>
              <a:t>Airframe Design Lead</a:t>
            </a:r>
            <a:endParaRPr lang="en-US" sz="1250">
              <a:cs typeface="Arial"/>
            </a:endParaRPr>
          </a:p>
          <a:p>
            <a:pPr marL="285750" indent="-28575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50" b="1"/>
              <a:t>Engineering Interests: </a:t>
            </a:r>
            <a:r>
              <a:rPr lang="en-US" sz="1250"/>
              <a:t>Fluid Processes, Heat Transfer, and Manufacturing</a:t>
            </a:r>
            <a:endParaRPr lang="en-US" sz="1250" b="1">
              <a:cs typeface="Arial"/>
            </a:endParaRPr>
          </a:p>
          <a:p>
            <a:pPr marL="285750" indent="-28575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endParaRPr lang="en-US" sz="1250"/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94D6F163-5920-2621-A66C-6996C73A07C0}"/>
              </a:ext>
            </a:extLst>
          </p:cNvPr>
          <p:cNvSpPr txBox="1"/>
          <p:nvPr/>
        </p:nvSpPr>
        <p:spPr>
          <a:xfrm>
            <a:off x="7436819" y="4496132"/>
            <a:ext cx="1828800" cy="12464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50" b="1" dirty="0"/>
              <a:t>Role: </a:t>
            </a:r>
            <a:r>
              <a:rPr lang="en-US" sz="1250" dirty="0"/>
              <a:t>Payload System Lead</a:t>
            </a:r>
          </a:p>
          <a:p>
            <a:pPr marL="285750" indent="-28575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50" b="1" dirty="0"/>
              <a:t>Engineering Interests:</a:t>
            </a:r>
            <a:r>
              <a:rPr lang="en-US" sz="1250" dirty="0"/>
              <a:t> Fluid Design and Aerodynamics</a:t>
            </a:r>
            <a:endParaRPr lang="en-US" sz="1250" b="1" dirty="0"/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0796D178-05C5-82AF-F3FE-08A4CA2E9236}"/>
              </a:ext>
            </a:extLst>
          </p:cNvPr>
          <p:cNvSpPr txBox="1"/>
          <p:nvPr/>
        </p:nvSpPr>
        <p:spPr>
          <a:xfrm>
            <a:off x="9519051" y="4496132"/>
            <a:ext cx="1950608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50" b="1"/>
              <a:t>Role: </a:t>
            </a:r>
            <a:r>
              <a:rPr lang="en-US" sz="1250"/>
              <a:t>Program Director </a:t>
            </a:r>
          </a:p>
          <a:p>
            <a:pPr marL="285750" indent="-28575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50" b="1"/>
              <a:t>Engineering Interests: </a:t>
            </a:r>
            <a:r>
              <a:rPr lang="en-US" sz="1250"/>
              <a:t>Human spaceflight, spacecraft R&amp;D, commercial launch</a:t>
            </a:r>
            <a:endParaRPr lang="en-US" sz="1250" b="1"/>
          </a:p>
        </p:txBody>
      </p:sp>
      <p:pic>
        <p:nvPicPr>
          <p:cNvPr id="3" name="Picture 2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D7C8541C-1597-4E79-584B-27B2E9C2E2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089" y="1810460"/>
            <a:ext cx="1828386" cy="2286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9CC390A1-0CE3-4F8B-A7CD-18C88AF905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213" y="1810618"/>
            <a:ext cx="1835718" cy="228568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A41DA03C-F7D5-4474-4F79-02C2B4563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669" y="1810460"/>
            <a:ext cx="1828386" cy="2286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696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168" y="614981"/>
            <a:ext cx="10516490" cy="996950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chemeClr val="tx1"/>
                </a:solidFill>
              </a:rPr>
              <a:t>Launch Vehicle HOQ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959F4-7A7F-47AB-B339-AF4FE856E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b"/>
          <a:lstStyle/>
          <a:p>
            <a:pPr>
              <a:defRPr/>
            </a:pPr>
            <a:r>
              <a:rPr lang="en-US">
                <a:latin typeface="Arial"/>
                <a:cs typeface="Arial"/>
              </a:rPr>
              <a:t>Zachary Isriel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F1FABC0-072B-4F22-8F9B-95A9D10B0206}" type="slidenum">
              <a:rPr lang="en-US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1049867" y="1583704"/>
            <a:ext cx="104197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rrow&#10;&#10;Description automatically generated with low confidence">
            <a:hlinkClick r:id="rId2" action="ppaction://hlinksldjump"/>
            <a:extLst>
              <a:ext uri="{FF2B5EF4-FFF2-40B4-BE49-F238E27FC236}">
                <a16:creationId xmlns:a16="http://schemas.microsoft.com/office/drawing/2014/main" id="{36E0D980-2037-FD2D-C301-40361BDCA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40382" y="31934"/>
            <a:ext cx="851060" cy="83041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4F8E6E4-C166-DAF9-9653-EE94C6572C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596480"/>
              </p:ext>
            </p:extLst>
          </p:nvPr>
        </p:nvGraphicFramePr>
        <p:xfrm>
          <a:off x="2081909" y="1701058"/>
          <a:ext cx="8259008" cy="4179006"/>
        </p:xfrm>
        <a:graphic>
          <a:graphicData uri="http://schemas.openxmlformats.org/drawingml/2006/table">
            <a:tbl>
              <a:tblPr/>
              <a:tblGrid>
                <a:gridCol w="2862531">
                  <a:extLst>
                    <a:ext uri="{9D8B030D-6E8A-4147-A177-3AD203B41FA5}">
                      <a16:colId xmlns:a16="http://schemas.microsoft.com/office/drawing/2014/main" val="893594604"/>
                    </a:ext>
                  </a:extLst>
                </a:gridCol>
                <a:gridCol w="528467">
                  <a:extLst>
                    <a:ext uri="{9D8B030D-6E8A-4147-A177-3AD203B41FA5}">
                      <a16:colId xmlns:a16="http://schemas.microsoft.com/office/drawing/2014/main" val="3969935994"/>
                    </a:ext>
                  </a:extLst>
                </a:gridCol>
                <a:gridCol w="270445">
                  <a:extLst>
                    <a:ext uri="{9D8B030D-6E8A-4147-A177-3AD203B41FA5}">
                      <a16:colId xmlns:a16="http://schemas.microsoft.com/office/drawing/2014/main" val="2041515881"/>
                    </a:ext>
                  </a:extLst>
                </a:gridCol>
                <a:gridCol w="270445">
                  <a:extLst>
                    <a:ext uri="{9D8B030D-6E8A-4147-A177-3AD203B41FA5}">
                      <a16:colId xmlns:a16="http://schemas.microsoft.com/office/drawing/2014/main" val="1262451326"/>
                    </a:ext>
                  </a:extLst>
                </a:gridCol>
                <a:gridCol w="270445">
                  <a:extLst>
                    <a:ext uri="{9D8B030D-6E8A-4147-A177-3AD203B41FA5}">
                      <a16:colId xmlns:a16="http://schemas.microsoft.com/office/drawing/2014/main" val="3594245553"/>
                    </a:ext>
                  </a:extLst>
                </a:gridCol>
                <a:gridCol w="270445">
                  <a:extLst>
                    <a:ext uri="{9D8B030D-6E8A-4147-A177-3AD203B41FA5}">
                      <a16:colId xmlns:a16="http://schemas.microsoft.com/office/drawing/2014/main" val="3289723469"/>
                    </a:ext>
                  </a:extLst>
                </a:gridCol>
                <a:gridCol w="270445">
                  <a:extLst>
                    <a:ext uri="{9D8B030D-6E8A-4147-A177-3AD203B41FA5}">
                      <a16:colId xmlns:a16="http://schemas.microsoft.com/office/drawing/2014/main" val="743731012"/>
                    </a:ext>
                  </a:extLst>
                </a:gridCol>
                <a:gridCol w="270445">
                  <a:extLst>
                    <a:ext uri="{9D8B030D-6E8A-4147-A177-3AD203B41FA5}">
                      <a16:colId xmlns:a16="http://schemas.microsoft.com/office/drawing/2014/main" val="1304921905"/>
                    </a:ext>
                  </a:extLst>
                </a:gridCol>
                <a:gridCol w="270445">
                  <a:extLst>
                    <a:ext uri="{9D8B030D-6E8A-4147-A177-3AD203B41FA5}">
                      <a16:colId xmlns:a16="http://schemas.microsoft.com/office/drawing/2014/main" val="2806052577"/>
                    </a:ext>
                  </a:extLst>
                </a:gridCol>
                <a:gridCol w="270445">
                  <a:extLst>
                    <a:ext uri="{9D8B030D-6E8A-4147-A177-3AD203B41FA5}">
                      <a16:colId xmlns:a16="http://schemas.microsoft.com/office/drawing/2014/main" val="2029009519"/>
                    </a:ext>
                  </a:extLst>
                </a:gridCol>
                <a:gridCol w="270445">
                  <a:extLst>
                    <a:ext uri="{9D8B030D-6E8A-4147-A177-3AD203B41FA5}">
                      <a16:colId xmlns:a16="http://schemas.microsoft.com/office/drawing/2014/main" val="3252681624"/>
                    </a:ext>
                  </a:extLst>
                </a:gridCol>
                <a:gridCol w="270445">
                  <a:extLst>
                    <a:ext uri="{9D8B030D-6E8A-4147-A177-3AD203B41FA5}">
                      <a16:colId xmlns:a16="http://schemas.microsoft.com/office/drawing/2014/main" val="3556046531"/>
                    </a:ext>
                  </a:extLst>
                </a:gridCol>
                <a:gridCol w="270445">
                  <a:extLst>
                    <a:ext uri="{9D8B030D-6E8A-4147-A177-3AD203B41FA5}">
                      <a16:colId xmlns:a16="http://schemas.microsoft.com/office/drawing/2014/main" val="285288806"/>
                    </a:ext>
                  </a:extLst>
                </a:gridCol>
                <a:gridCol w="270445">
                  <a:extLst>
                    <a:ext uri="{9D8B030D-6E8A-4147-A177-3AD203B41FA5}">
                      <a16:colId xmlns:a16="http://schemas.microsoft.com/office/drawing/2014/main" val="73491422"/>
                    </a:ext>
                  </a:extLst>
                </a:gridCol>
                <a:gridCol w="270445">
                  <a:extLst>
                    <a:ext uri="{9D8B030D-6E8A-4147-A177-3AD203B41FA5}">
                      <a16:colId xmlns:a16="http://schemas.microsoft.com/office/drawing/2014/main" val="2092244470"/>
                    </a:ext>
                  </a:extLst>
                </a:gridCol>
                <a:gridCol w="270445">
                  <a:extLst>
                    <a:ext uri="{9D8B030D-6E8A-4147-A177-3AD203B41FA5}">
                      <a16:colId xmlns:a16="http://schemas.microsoft.com/office/drawing/2014/main" val="1658583505"/>
                    </a:ext>
                  </a:extLst>
                </a:gridCol>
                <a:gridCol w="270445">
                  <a:extLst>
                    <a:ext uri="{9D8B030D-6E8A-4147-A177-3AD203B41FA5}">
                      <a16:colId xmlns:a16="http://schemas.microsoft.com/office/drawing/2014/main" val="4083221157"/>
                    </a:ext>
                  </a:extLst>
                </a:gridCol>
                <a:gridCol w="270445">
                  <a:extLst>
                    <a:ext uri="{9D8B030D-6E8A-4147-A177-3AD203B41FA5}">
                      <a16:colId xmlns:a16="http://schemas.microsoft.com/office/drawing/2014/main" val="386310736"/>
                    </a:ext>
                  </a:extLst>
                </a:gridCol>
                <a:gridCol w="270445">
                  <a:extLst>
                    <a:ext uri="{9D8B030D-6E8A-4147-A177-3AD203B41FA5}">
                      <a16:colId xmlns:a16="http://schemas.microsoft.com/office/drawing/2014/main" val="3005464191"/>
                    </a:ext>
                  </a:extLst>
                </a:gridCol>
                <a:gridCol w="270445">
                  <a:extLst>
                    <a:ext uri="{9D8B030D-6E8A-4147-A177-3AD203B41FA5}">
                      <a16:colId xmlns:a16="http://schemas.microsoft.com/office/drawing/2014/main" val="3411349083"/>
                    </a:ext>
                  </a:extLst>
                </a:gridCol>
              </a:tblGrid>
              <a:tr h="185467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18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Engineering Characteristics</a:t>
                      </a:r>
                    </a:p>
                  </a:txBody>
                  <a:tcPr marL="3568" marR="3568" marT="3568" marB="385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205161"/>
                  </a:ext>
                </a:extLst>
              </a:tr>
              <a:tr h="173327"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Improvement Direction</a:t>
                      </a:r>
                    </a:p>
                  </a:txBody>
                  <a:tcPr marL="3568" marR="3568" marT="3568" marB="3854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8364466"/>
                  </a:ext>
                </a:extLst>
              </a:tr>
              <a:tr h="331142"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Units</a:t>
                      </a:r>
                    </a:p>
                  </a:txBody>
                  <a:tcPr marL="3568" marR="3568" marT="3568" marB="3854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lb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lb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ft/s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ft/s^2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ft/s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ft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ft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ft/s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ft-lb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//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rad/s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lb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deg F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4627725"/>
                  </a:ext>
                </a:extLst>
              </a:tr>
              <a:tr h="12063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Customer Requirements</a:t>
                      </a:r>
                    </a:p>
                  </a:txBody>
                  <a:tcPr marL="3568" marR="3568" marT="3568" marB="3854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Importance </a:t>
                      </a:r>
                      <a:b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 Factor</a:t>
                      </a:r>
                    </a:p>
                  </a:txBody>
                  <a:tcPr marL="3568" marR="3568" marT="3568" marB="3854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Cg Location from base</a:t>
                      </a:r>
                    </a:p>
                  </a:txBody>
                  <a:tcPr marL="3568" marR="3568" marT="3568" marB="3854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 Location from base</a:t>
                      </a:r>
                    </a:p>
                  </a:txBody>
                  <a:tcPr marL="3568" marR="3568" marT="3568" marB="3854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Thrust</a:t>
                      </a:r>
                    </a:p>
                  </a:txBody>
                  <a:tcPr marL="3568" marR="3568" marT="3568" marB="3854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Burn time</a:t>
                      </a:r>
                    </a:p>
                  </a:txBody>
                  <a:tcPr marL="3568" marR="3568" marT="3568" marB="3854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Body Length</a:t>
                      </a:r>
                    </a:p>
                  </a:txBody>
                  <a:tcPr marL="3568" marR="3568" marT="3568" marB="3854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Mass</a:t>
                      </a:r>
                    </a:p>
                  </a:txBody>
                  <a:tcPr marL="3568" marR="3568" marT="3568" marB="3854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Velocity off Rod</a:t>
                      </a:r>
                    </a:p>
                  </a:txBody>
                  <a:tcPr marL="3568" marR="3568" marT="3568" marB="3854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Acceleration</a:t>
                      </a:r>
                    </a:p>
                  </a:txBody>
                  <a:tcPr marL="3568" marR="3568" marT="3568" marB="3854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 Velocity</a:t>
                      </a:r>
                    </a:p>
                  </a:txBody>
                  <a:tcPr marL="3568" marR="3568" marT="3568" marB="3854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Apogee</a:t>
                      </a:r>
                    </a:p>
                  </a:txBody>
                  <a:tcPr marL="3568" marR="3568" marT="3568" marB="3854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Lateral Drift</a:t>
                      </a:r>
                    </a:p>
                  </a:txBody>
                  <a:tcPr marL="3568" marR="3568" marT="3568" marB="3854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Descent Rate</a:t>
                      </a:r>
                    </a:p>
                  </a:txBody>
                  <a:tcPr marL="3568" marR="3568" marT="3568" marB="3854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Impact Energy</a:t>
                      </a:r>
                    </a:p>
                  </a:txBody>
                  <a:tcPr marL="3568" marR="3568" marT="3568" marB="3854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Descent Time</a:t>
                      </a:r>
                    </a:p>
                  </a:txBody>
                  <a:tcPr marL="3568" marR="3568" marT="3568" marB="3854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Drag Coef.</a:t>
                      </a:r>
                    </a:p>
                  </a:txBody>
                  <a:tcPr marL="3568" marR="3568" marT="3568" marB="3854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Spin Rate</a:t>
                      </a:r>
                    </a:p>
                  </a:txBody>
                  <a:tcPr marL="3568" marR="3568" marT="3568" marB="3854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Ejection Force</a:t>
                      </a:r>
                    </a:p>
                  </a:txBody>
                  <a:tcPr marL="3568" marR="3568" marT="3568" marB="3854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Ejection Gas Temp</a:t>
                      </a:r>
                    </a:p>
                  </a:txBody>
                  <a:tcPr marL="3568" marR="3568" marT="3568" marB="3854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6472181"/>
                  </a:ext>
                </a:extLst>
              </a:tr>
              <a:tr h="1854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Stability across flight profile</a:t>
                      </a:r>
                    </a:p>
                  </a:txBody>
                  <a:tcPr marL="3568" marR="3568" marT="3568" marB="3854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568" marR="3568" marT="3568" marB="3854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568" marR="3568" marT="3568" marB="3854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0887987"/>
                  </a:ext>
                </a:extLst>
              </a:tr>
              <a:tr h="1854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Body sections sucessfully separate</a:t>
                      </a:r>
                    </a:p>
                  </a:txBody>
                  <a:tcPr marL="3568" marR="3568" marT="3568" marB="3854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568" marR="3568" marT="3568" marB="3854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3368894"/>
                  </a:ext>
                </a:extLst>
              </a:tr>
              <a:tr h="1854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Controlled descent </a:t>
                      </a:r>
                    </a:p>
                  </a:txBody>
                  <a:tcPr marL="3568" marR="3568" marT="3568" marB="3854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68" marR="3568" marT="3568" marB="3854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5092535"/>
                  </a:ext>
                </a:extLst>
              </a:tr>
              <a:tr h="1854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Achieves target altitude</a:t>
                      </a:r>
                    </a:p>
                  </a:txBody>
                  <a:tcPr marL="3568" marR="3568" marT="3568" marB="3854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68" marR="3568" marT="3568" marB="3854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5413707"/>
                  </a:ext>
                </a:extLst>
              </a:tr>
              <a:tr h="1854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Successful recovery</a:t>
                      </a:r>
                    </a:p>
                  </a:txBody>
                  <a:tcPr marL="3568" marR="3568" marT="3568" marB="3854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68" marR="3568" marT="3568" marB="3854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8770293"/>
                  </a:ext>
                </a:extLst>
              </a:tr>
              <a:tr h="1854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Acceptable TWR</a:t>
                      </a:r>
                    </a:p>
                  </a:txBody>
                  <a:tcPr marL="3568" marR="3568" marT="3568" marB="3854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68" marR="3568" marT="3568" marB="3854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4375300"/>
                  </a:ext>
                </a:extLst>
              </a:tr>
              <a:tr h="1854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Minimal drift on descent</a:t>
                      </a:r>
                    </a:p>
                  </a:txBody>
                  <a:tcPr marL="3568" marR="3568" marT="3568" marB="3854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68" marR="3568" marT="3568" marB="3854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2271426"/>
                  </a:ext>
                </a:extLst>
              </a:tr>
              <a:tr h="1854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Reusable vehicle </a:t>
                      </a:r>
                    </a:p>
                  </a:txBody>
                  <a:tcPr marL="3568" marR="3568" marT="3568" marB="3854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568" marR="3568" marT="3568" marB="3854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916033"/>
                  </a:ext>
                </a:extLst>
              </a:tr>
              <a:tr h="1854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Raw Score</a:t>
                      </a:r>
                    </a:p>
                  </a:txBody>
                  <a:tcPr marL="3568" marR="3568" marT="3568" marB="3854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683</a:t>
                      </a:r>
                    </a:p>
                  </a:txBody>
                  <a:tcPr marL="3568" marR="3568" marT="3568" marB="3854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3568" marR="3568" marT="3568" marB="3854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6043305"/>
                  </a:ext>
                </a:extLst>
              </a:tr>
              <a:tr h="306863"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Relative Weight %</a:t>
                      </a:r>
                    </a:p>
                  </a:txBody>
                  <a:tcPr marL="3568" marR="3568" marT="3568" marB="3854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11.9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2635183"/>
                  </a:ext>
                </a:extLst>
              </a:tr>
              <a:tr h="185467"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Rank Order</a:t>
                      </a:r>
                    </a:p>
                  </a:txBody>
                  <a:tcPr marL="3568" marR="3568" marT="3568" marB="3854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1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1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7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5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5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C4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6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4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7F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CA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0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A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5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568" marR="3568" marT="3568" marB="3854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846644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9531A19-E750-1C72-595E-7F6DD6AA15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481510"/>
              </p:ext>
            </p:extLst>
          </p:nvPr>
        </p:nvGraphicFramePr>
        <p:xfrm>
          <a:off x="9084386" y="1701061"/>
          <a:ext cx="2832100" cy="4179003"/>
        </p:xfrm>
        <a:graphic>
          <a:graphicData uri="http://schemas.openxmlformats.org/drawingml/2006/table">
            <a:tbl>
              <a:tblPr/>
              <a:tblGrid>
                <a:gridCol w="294614">
                  <a:extLst>
                    <a:ext uri="{9D8B030D-6E8A-4147-A177-3AD203B41FA5}">
                      <a16:colId xmlns:a16="http://schemas.microsoft.com/office/drawing/2014/main" val="3127746517"/>
                    </a:ext>
                  </a:extLst>
                </a:gridCol>
                <a:gridCol w="2537486">
                  <a:extLst>
                    <a:ext uri="{9D8B030D-6E8A-4147-A177-3AD203B41FA5}">
                      <a16:colId xmlns:a16="http://schemas.microsoft.com/office/drawing/2014/main" val="3166776330"/>
                    </a:ext>
                  </a:extLst>
                </a:gridCol>
              </a:tblGrid>
              <a:tr h="22811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Engineering Characteristic Rank Order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4364959"/>
                  </a:ext>
                </a:extLst>
              </a:tr>
              <a:tr h="2189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Ejection Force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4658037"/>
                  </a:ext>
                </a:extLst>
              </a:tr>
              <a:tr h="2189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C4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5140538"/>
                  </a:ext>
                </a:extLst>
              </a:tr>
              <a:tr h="2189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CA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Descent Rate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8184041"/>
                  </a:ext>
                </a:extLst>
              </a:tr>
              <a:tr h="2189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1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 Location from base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9127260"/>
                  </a:ext>
                </a:extLst>
              </a:tr>
              <a:tr h="2189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1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Cg Location from base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7067946"/>
                  </a:ext>
                </a:extLst>
              </a:tr>
              <a:tr h="2189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7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Thrust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7204533"/>
                  </a:ext>
                </a:extLst>
              </a:tr>
              <a:tr h="2189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Apogee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1161742"/>
                  </a:ext>
                </a:extLst>
              </a:tr>
              <a:tr h="2189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4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 Velocity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2684411"/>
                  </a:ext>
                </a:extLst>
              </a:tr>
              <a:tr h="2189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Ejection Gas Temp.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9288443"/>
                  </a:ext>
                </a:extLst>
              </a:tr>
              <a:tr h="2189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Drag Coef.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151601"/>
                  </a:ext>
                </a:extLst>
              </a:tr>
              <a:tr h="2189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6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Acceleration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8406613"/>
                  </a:ext>
                </a:extLst>
              </a:tr>
              <a:tr h="2189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0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Impact Energy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591292"/>
                  </a:ext>
                </a:extLst>
              </a:tr>
              <a:tr h="2189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A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Descent Time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3223211"/>
                  </a:ext>
                </a:extLst>
              </a:tr>
              <a:tr h="2189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5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Burn time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062530"/>
                  </a:ext>
                </a:extLst>
              </a:tr>
              <a:tr h="2189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5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Body Length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3856551"/>
                  </a:ext>
                </a:extLst>
              </a:tr>
              <a:tr h="2189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5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Spin Rate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3009389"/>
                  </a:ext>
                </a:extLst>
              </a:tr>
              <a:tr h="2189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7F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Lateral Drift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6589488"/>
                  </a:ext>
                </a:extLst>
              </a:tr>
              <a:tr h="2281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Velocity off Rod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9270156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DF0AE412-1846-0A0E-6D85-CDB2A54967E3}"/>
              </a:ext>
            </a:extLst>
          </p:cNvPr>
          <p:cNvGrpSpPr/>
          <p:nvPr/>
        </p:nvGrpSpPr>
        <p:grpSpPr>
          <a:xfrm>
            <a:off x="8357419" y="2935774"/>
            <a:ext cx="2996381" cy="1308100"/>
            <a:chOff x="8357419" y="2935774"/>
            <a:chExt cx="2996381" cy="1308100"/>
          </a:xfrm>
        </p:grpSpPr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78ABAC5A-C6EA-E7DC-F7D1-C9BE75B8FFF8}"/>
                </a:ext>
              </a:extLst>
            </p:cNvPr>
            <p:cNvSpPr/>
            <p:nvPr/>
          </p:nvSpPr>
          <p:spPr>
            <a:xfrm>
              <a:off x="8357419" y="2935774"/>
              <a:ext cx="2996381" cy="1308100"/>
            </a:xfrm>
            <a:prstGeom prst="rightArrow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EA33632-651A-392C-6B9E-4FA33F1A9D1B}"/>
                </a:ext>
              </a:extLst>
            </p:cNvPr>
            <p:cNvSpPr txBox="1"/>
            <p:nvPr/>
          </p:nvSpPr>
          <p:spPr>
            <a:xfrm>
              <a:off x="8850761" y="3419539"/>
              <a:ext cx="1685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To Selection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68851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-0.13282 -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1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-0.35182 -3.33333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0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168" y="614981"/>
            <a:ext cx="10516490" cy="996950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chemeClr val="tx1"/>
                </a:solidFill>
              </a:rPr>
              <a:t>Launch Vehicle Selection Criteria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959F4-7A7F-47AB-B339-AF4FE856E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b"/>
          <a:lstStyle/>
          <a:p>
            <a:pPr>
              <a:defRPr/>
            </a:pPr>
            <a:r>
              <a:rPr lang="en-US">
                <a:latin typeface="Arial"/>
                <a:cs typeface="Arial"/>
              </a:rPr>
              <a:t>Zachary Isriel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F1FABC0-072B-4F22-8F9B-95A9D10B0206}" type="slidenum">
              <a:rPr lang="en-US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1049867" y="1583704"/>
            <a:ext cx="104197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rrow&#10;&#10;Description automatically generated with low confidence">
            <a:hlinkClick r:id="rId2" action="ppaction://hlinksldjump"/>
            <a:extLst>
              <a:ext uri="{FF2B5EF4-FFF2-40B4-BE49-F238E27FC236}">
                <a16:creationId xmlns:a16="http://schemas.microsoft.com/office/drawing/2014/main" id="{36E0D980-2037-FD2D-C301-40361BDCA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40382" y="31934"/>
            <a:ext cx="851060" cy="83041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3">
            <a:extLst>
              <a:ext uri="{FF2B5EF4-FFF2-40B4-BE49-F238E27FC236}">
                <a16:creationId xmlns:a16="http://schemas.microsoft.com/office/drawing/2014/main" id="{A1D528CA-6D98-BD25-1C3E-E951C02528B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4586409" y="1649476"/>
            <a:ext cx="2854325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C0762474-B339-73C5-826E-23481C575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673" y="1657414"/>
            <a:ext cx="2832100" cy="228600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0403B6ED-D3DD-F4EF-2D92-D012BFA31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673" y="1886016"/>
            <a:ext cx="293688" cy="219075"/>
          </a:xfrm>
          <a:prstGeom prst="rect">
            <a:avLst/>
          </a:prstGeom>
          <a:solidFill>
            <a:srgbClr val="63BE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6E77D9AF-645B-B5C2-12D4-C64D1DFCC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673" y="2105091"/>
            <a:ext cx="293688" cy="219075"/>
          </a:xfrm>
          <a:prstGeom prst="rect">
            <a:avLst/>
          </a:prstGeom>
          <a:solidFill>
            <a:srgbClr val="79C4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829D3F41-5AB2-91E8-A0D4-8A319B6F4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673" y="2324166"/>
            <a:ext cx="293688" cy="219075"/>
          </a:xfrm>
          <a:prstGeom prst="rect">
            <a:avLst/>
          </a:prstGeom>
          <a:solidFill>
            <a:srgbClr val="8FCA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6C27D8E2-A45D-D7FD-F8D0-2BFCE1102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673" y="2543241"/>
            <a:ext cx="293688" cy="219075"/>
          </a:xfrm>
          <a:prstGeom prst="rect">
            <a:avLst/>
          </a:prstGeom>
          <a:solidFill>
            <a:srgbClr val="A5D1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0AEA6E6E-B218-737A-5176-37B5E9A01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673" y="2762316"/>
            <a:ext cx="293688" cy="219075"/>
          </a:xfrm>
          <a:prstGeom prst="rect">
            <a:avLst/>
          </a:prstGeom>
          <a:solidFill>
            <a:srgbClr val="A5D1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350C8236-205E-63D0-1D8E-DA5197A60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673" y="2981391"/>
            <a:ext cx="293688" cy="219075"/>
          </a:xfrm>
          <a:prstGeom prst="rect">
            <a:avLst/>
          </a:prstGeom>
          <a:solidFill>
            <a:srgbClr val="BCD7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61CE4F0B-48C0-7839-D6DA-99F735AC1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673" y="3200466"/>
            <a:ext cx="293688" cy="219075"/>
          </a:xfrm>
          <a:prstGeom prst="rect">
            <a:avLst/>
          </a:prstGeom>
          <a:solidFill>
            <a:srgbClr val="D2DE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6C96CEE1-1009-99FC-0301-48A6A0ABB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673" y="3419541"/>
            <a:ext cx="293688" cy="219075"/>
          </a:xfrm>
          <a:prstGeom prst="rect">
            <a:avLst/>
          </a:prstGeom>
          <a:solidFill>
            <a:srgbClr val="E8E4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66010670-B2FB-2D9A-1760-7607C2A1D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673" y="3638616"/>
            <a:ext cx="293688" cy="219075"/>
          </a:xfrm>
          <a:prstGeom prst="rect">
            <a:avLst/>
          </a:prstGeom>
          <a:solidFill>
            <a:srgbClr val="FFEB8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15">
            <a:extLst>
              <a:ext uri="{FF2B5EF4-FFF2-40B4-BE49-F238E27FC236}">
                <a16:creationId xmlns:a16="http://schemas.microsoft.com/office/drawing/2014/main" id="{8F0FA1F5-171F-E5A1-3D52-4A22E6AE0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673" y="3857691"/>
            <a:ext cx="293688" cy="219075"/>
          </a:xfrm>
          <a:prstGeom prst="rect">
            <a:avLst/>
          </a:prstGeom>
          <a:solidFill>
            <a:srgbClr val="FFEB8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id="{3E681FA9-B12B-087C-6F57-3BC6DEE73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673" y="4076766"/>
            <a:ext cx="293688" cy="219075"/>
          </a:xfrm>
          <a:prstGeom prst="rect">
            <a:avLst/>
          </a:prstGeom>
          <a:solidFill>
            <a:srgbClr val="FED6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17">
            <a:extLst>
              <a:ext uri="{FF2B5EF4-FFF2-40B4-BE49-F238E27FC236}">
                <a16:creationId xmlns:a16="http://schemas.microsoft.com/office/drawing/2014/main" id="{6EC2E75C-12D7-7F6F-B4FB-71F7C7FA5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673" y="4295841"/>
            <a:ext cx="293688" cy="219075"/>
          </a:xfrm>
          <a:prstGeom prst="rect">
            <a:avLst/>
          </a:prstGeom>
          <a:solidFill>
            <a:srgbClr val="FDC0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E9458485-1F11-C8D4-71AF-4E5FD4FD1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673" y="4514916"/>
            <a:ext cx="293688" cy="219075"/>
          </a:xfrm>
          <a:prstGeom prst="rect">
            <a:avLst/>
          </a:prstGeom>
          <a:solidFill>
            <a:srgbClr val="FCAA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19">
            <a:extLst>
              <a:ext uri="{FF2B5EF4-FFF2-40B4-BE49-F238E27FC236}">
                <a16:creationId xmlns:a16="http://schemas.microsoft.com/office/drawing/2014/main" id="{9B6D691F-8FF5-404F-98A8-CEF5392F9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673" y="4733991"/>
            <a:ext cx="293688" cy="219075"/>
          </a:xfrm>
          <a:prstGeom prst="rect">
            <a:avLst/>
          </a:prstGeom>
          <a:solidFill>
            <a:srgbClr val="FB95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20">
            <a:extLst>
              <a:ext uri="{FF2B5EF4-FFF2-40B4-BE49-F238E27FC236}">
                <a16:creationId xmlns:a16="http://schemas.microsoft.com/office/drawing/2014/main" id="{D25F1C32-EFD4-2B31-B7C9-84EBE5E96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673" y="4953066"/>
            <a:ext cx="293688" cy="219075"/>
          </a:xfrm>
          <a:prstGeom prst="rect">
            <a:avLst/>
          </a:prstGeom>
          <a:solidFill>
            <a:srgbClr val="FB95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21">
            <a:extLst>
              <a:ext uri="{FF2B5EF4-FFF2-40B4-BE49-F238E27FC236}">
                <a16:creationId xmlns:a16="http://schemas.microsoft.com/office/drawing/2014/main" id="{26D7AC67-1EEE-1ADA-FAED-0D49FDBA4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673" y="5172141"/>
            <a:ext cx="293688" cy="219075"/>
          </a:xfrm>
          <a:prstGeom prst="rect">
            <a:avLst/>
          </a:prstGeom>
          <a:solidFill>
            <a:srgbClr val="FB95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22">
            <a:extLst>
              <a:ext uri="{FF2B5EF4-FFF2-40B4-BE49-F238E27FC236}">
                <a16:creationId xmlns:a16="http://schemas.microsoft.com/office/drawing/2014/main" id="{352012D6-BB1A-8A12-08E3-5BB5770A4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673" y="5391216"/>
            <a:ext cx="293688" cy="219075"/>
          </a:xfrm>
          <a:prstGeom prst="rect">
            <a:avLst/>
          </a:prstGeom>
          <a:solidFill>
            <a:srgbClr val="FA7F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23">
            <a:extLst>
              <a:ext uri="{FF2B5EF4-FFF2-40B4-BE49-F238E27FC236}">
                <a16:creationId xmlns:a16="http://schemas.microsoft.com/office/drawing/2014/main" id="{54812D77-39BA-32EF-9990-9DE68AA83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673" y="5610291"/>
            <a:ext cx="293688" cy="227013"/>
          </a:xfrm>
          <a:prstGeom prst="rect">
            <a:avLst/>
          </a:prstGeom>
          <a:solidFill>
            <a:srgbClr val="F8696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Line 24">
            <a:extLst>
              <a:ext uri="{FF2B5EF4-FFF2-40B4-BE49-F238E27FC236}">
                <a16:creationId xmlns:a16="http://schemas.microsoft.com/office/drawing/2014/main" id="{F8A12875-5B8B-FEAC-4869-BF54D645A1E9}"/>
              </a:ext>
            </a:extLst>
          </p:cNvPr>
          <p:cNvSpPr>
            <a:spLocks noChangeShapeType="1"/>
          </p:cNvSpPr>
          <p:nvPr/>
        </p:nvSpPr>
        <p:spPr bwMode="auto">
          <a:xfrm>
            <a:off x="4927360" y="1879664"/>
            <a:ext cx="0" cy="39639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Line 25">
            <a:extLst>
              <a:ext uri="{FF2B5EF4-FFF2-40B4-BE49-F238E27FC236}">
                <a16:creationId xmlns:a16="http://schemas.microsoft.com/office/drawing/2014/main" id="{AADEDE6C-6CD9-1FA4-5EF6-B889D09146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7323" y="1886014"/>
            <a:ext cx="2844800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C19C3DDF-96D9-2446-ECA3-2C79F4F7937E}"/>
              </a:ext>
            </a:extLst>
          </p:cNvPr>
          <p:cNvGrpSpPr/>
          <p:nvPr/>
        </p:nvGrpSpPr>
        <p:grpSpPr>
          <a:xfrm>
            <a:off x="4627323" y="1651064"/>
            <a:ext cx="2844800" cy="4192588"/>
            <a:chOff x="1043517" y="1665177"/>
            <a:chExt cx="2844800" cy="4192588"/>
          </a:xfrm>
        </p:grpSpPr>
        <p:sp>
          <p:nvSpPr>
            <p:cNvPr id="52" name="Line 43">
              <a:extLst>
                <a:ext uri="{FF2B5EF4-FFF2-40B4-BE49-F238E27FC236}">
                  <a16:creationId xmlns:a16="http://schemas.microsoft.com/office/drawing/2014/main" id="{C0B346CC-52F8-942E-E9F6-DC77489266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9867" y="1665177"/>
              <a:ext cx="0" cy="41925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44">
              <a:extLst>
                <a:ext uri="{FF2B5EF4-FFF2-40B4-BE49-F238E27FC236}">
                  <a16:creationId xmlns:a16="http://schemas.microsoft.com/office/drawing/2014/main" id="{0F731BE4-F8A7-4B8B-A9DB-E1B44CAB01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1967" y="1665177"/>
              <a:ext cx="0" cy="41925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Line 45">
              <a:extLst>
                <a:ext uri="{FF2B5EF4-FFF2-40B4-BE49-F238E27FC236}">
                  <a16:creationId xmlns:a16="http://schemas.microsoft.com/office/drawing/2014/main" id="{9AD55B19-9AE5-1451-4FE1-5896C9CA9D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3517" y="1671527"/>
              <a:ext cx="284480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47">
              <a:extLst>
                <a:ext uri="{FF2B5EF4-FFF2-40B4-BE49-F238E27FC236}">
                  <a16:creationId xmlns:a16="http://schemas.microsoft.com/office/drawing/2014/main" id="{29C8F67D-C729-893B-7D82-3254D1875C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4192" y="1730264"/>
              <a:ext cx="2223366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Engineering Characteristic Rank Order</a:t>
              </a:r>
              <a:endParaRPr lang="en-US" altLang="en-US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35C08C7-C6F9-2164-74DE-C12875F3AF6D}"/>
              </a:ext>
            </a:extLst>
          </p:cNvPr>
          <p:cNvGrpSpPr/>
          <p:nvPr/>
        </p:nvGrpSpPr>
        <p:grpSpPr>
          <a:xfrm>
            <a:off x="4627323" y="1935228"/>
            <a:ext cx="2844800" cy="169863"/>
            <a:chOff x="1043517" y="1949339"/>
            <a:chExt cx="2844800" cy="169863"/>
          </a:xfrm>
        </p:grpSpPr>
        <p:sp>
          <p:nvSpPr>
            <p:cNvPr id="35" name="Line 26">
              <a:extLst>
                <a:ext uri="{FF2B5EF4-FFF2-40B4-BE49-F238E27FC236}">
                  <a16:creationId xmlns:a16="http://schemas.microsoft.com/office/drawing/2014/main" id="{29666DBD-8668-A742-950D-90084BE905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3517" y="2119202"/>
              <a:ext cx="2844800" cy="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Rectangle 48">
              <a:extLst>
                <a:ext uri="{FF2B5EF4-FFF2-40B4-BE49-F238E27FC236}">
                  <a16:creationId xmlns:a16="http://schemas.microsoft.com/office/drawing/2014/main" id="{234862B8-4C6D-2090-4A09-DF9214CD31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992" y="1949339"/>
              <a:ext cx="72136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100">
                  <a:solidFill>
                    <a:srgbClr val="000000"/>
                  </a:solidFill>
                  <a:latin typeface="Calibri" panose="020F0502020204030204" pitchFamily="34" charset="0"/>
                </a:rPr>
                <a:t>1</a:t>
              </a:r>
              <a:endParaRPr lang="en-US" altLang="en-US"/>
            </a:p>
          </p:txBody>
        </p:sp>
        <p:sp>
          <p:nvSpPr>
            <p:cNvPr id="58" name="Rectangle 49">
              <a:extLst>
                <a:ext uri="{FF2B5EF4-FFF2-40B4-BE49-F238E27FC236}">
                  <a16:creationId xmlns:a16="http://schemas.microsoft.com/office/drawing/2014/main" id="{0180C81B-9D62-B8EC-D7FF-AE568D6927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1917" y="1949339"/>
              <a:ext cx="807913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100">
                  <a:solidFill>
                    <a:srgbClr val="000000"/>
                  </a:solidFill>
                  <a:latin typeface="Calibri" panose="020F0502020204030204" pitchFamily="34" charset="0"/>
                </a:rPr>
                <a:t>Ejection Force</a:t>
              </a:r>
              <a:endParaRPr lang="en-US" altLang="en-US"/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9EB83A14-6D0A-3D44-5713-C84B42FC4026}"/>
              </a:ext>
            </a:extLst>
          </p:cNvPr>
          <p:cNvGrpSpPr/>
          <p:nvPr/>
        </p:nvGrpSpPr>
        <p:grpSpPr>
          <a:xfrm>
            <a:off x="4627323" y="2154303"/>
            <a:ext cx="2844800" cy="169863"/>
            <a:chOff x="1043517" y="2168414"/>
            <a:chExt cx="2844800" cy="169863"/>
          </a:xfrm>
        </p:grpSpPr>
        <p:sp>
          <p:nvSpPr>
            <p:cNvPr id="36" name="Line 27">
              <a:extLst>
                <a:ext uri="{FF2B5EF4-FFF2-40B4-BE49-F238E27FC236}">
                  <a16:creationId xmlns:a16="http://schemas.microsoft.com/office/drawing/2014/main" id="{D8C12129-FFE6-837E-6D5E-DB85D575B1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3517" y="2338277"/>
              <a:ext cx="2844800" cy="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50">
              <a:extLst>
                <a:ext uri="{FF2B5EF4-FFF2-40B4-BE49-F238E27FC236}">
                  <a16:creationId xmlns:a16="http://schemas.microsoft.com/office/drawing/2014/main" id="{D39EE846-1B87-F29E-2D77-8F1B5910F3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992" y="2168414"/>
              <a:ext cx="72136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100">
                  <a:solidFill>
                    <a:srgbClr val="000000"/>
                  </a:solidFill>
                  <a:latin typeface="Calibri" panose="020F0502020204030204" pitchFamily="34" charset="0"/>
                </a:rPr>
                <a:t>2</a:t>
              </a:r>
              <a:endParaRPr lang="en-US" altLang="en-US"/>
            </a:p>
          </p:txBody>
        </p:sp>
      </p:grpSp>
      <p:sp>
        <p:nvSpPr>
          <p:cNvPr id="60" name="Rectangle 51">
            <a:extLst>
              <a:ext uri="{FF2B5EF4-FFF2-40B4-BE49-F238E27FC236}">
                <a16:creationId xmlns:a16="http://schemas.microsoft.com/office/drawing/2014/main" id="{AE32AD6D-AD57-31AC-62D2-6422A1DE6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8135" y="2154303"/>
            <a:ext cx="29655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Mass</a:t>
            </a:r>
            <a:endParaRPr lang="en-US" altLang="en-US"/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73CF0A89-1A15-FF70-5CD3-5843F598DDAB}"/>
              </a:ext>
            </a:extLst>
          </p:cNvPr>
          <p:cNvGrpSpPr/>
          <p:nvPr/>
        </p:nvGrpSpPr>
        <p:grpSpPr>
          <a:xfrm>
            <a:off x="4627323" y="2373378"/>
            <a:ext cx="2844800" cy="169863"/>
            <a:chOff x="1043517" y="2387489"/>
            <a:chExt cx="2844800" cy="169863"/>
          </a:xfrm>
        </p:grpSpPr>
        <p:sp>
          <p:nvSpPr>
            <p:cNvPr id="37" name="Line 28">
              <a:extLst>
                <a:ext uri="{FF2B5EF4-FFF2-40B4-BE49-F238E27FC236}">
                  <a16:creationId xmlns:a16="http://schemas.microsoft.com/office/drawing/2014/main" id="{24589DE5-03FC-CAC8-A064-00C64244FD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3517" y="2557352"/>
              <a:ext cx="2844800" cy="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52">
              <a:extLst>
                <a:ext uri="{FF2B5EF4-FFF2-40B4-BE49-F238E27FC236}">
                  <a16:creationId xmlns:a16="http://schemas.microsoft.com/office/drawing/2014/main" id="{883287B3-EE82-9148-BDDD-BE8E77EB17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992" y="2387489"/>
              <a:ext cx="72136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100">
                  <a:solidFill>
                    <a:srgbClr val="000000"/>
                  </a:solidFill>
                  <a:latin typeface="Calibri" panose="020F0502020204030204" pitchFamily="34" charset="0"/>
                </a:rPr>
                <a:t>3</a:t>
              </a:r>
              <a:endParaRPr lang="en-US" altLang="en-US"/>
            </a:p>
          </p:txBody>
        </p:sp>
      </p:grpSp>
      <p:sp>
        <p:nvSpPr>
          <p:cNvPr id="62" name="Rectangle 53">
            <a:extLst>
              <a:ext uri="{FF2B5EF4-FFF2-40B4-BE49-F238E27FC236}">
                <a16:creationId xmlns:a16="http://schemas.microsoft.com/office/drawing/2014/main" id="{76CA3667-DC73-A30F-CDC0-8DF52AD30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2712" y="2373378"/>
            <a:ext cx="75501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Descent Rate</a:t>
            </a:r>
            <a:endParaRPr lang="en-US" altLang="en-US"/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BCDF9D9C-D52D-1FC7-1147-3A3587250000}"/>
              </a:ext>
            </a:extLst>
          </p:cNvPr>
          <p:cNvGrpSpPr/>
          <p:nvPr/>
        </p:nvGrpSpPr>
        <p:grpSpPr>
          <a:xfrm>
            <a:off x="4627323" y="2592453"/>
            <a:ext cx="2844800" cy="169863"/>
            <a:chOff x="1043517" y="2606564"/>
            <a:chExt cx="2844800" cy="169863"/>
          </a:xfrm>
        </p:grpSpPr>
        <p:sp>
          <p:nvSpPr>
            <p:cNvPr id="38" name="Line 29">
              <a:extLst>
                <a:ext uri="{FF2B5EF4-FFF2-40B4-BE49-F238E27FC236}">
                  <a16:creationId xmlns:a16="http://schemas.microsoft.com/office/drawing/2014/main" id="{7072DDB9-4423-816E-F01B-8173FF7D6C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3517" y="2776427"/>
              <a:ext cx="2844800" cy="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Rectangle 54">
              <a:extLst>
                <a:ext uri="{FF2B5EF4-FFF2-40B4-BE49-F238E27FC236}">
                  <a16:creationId xmlns:a16="http://schemas.microsoft.com/office/drawing/2014/main" id="{94A7F75B-4C8A-F29C-5211-61B3CC6BA3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992" y="2606564"/>
              <a:ext cx="72136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100">
                  <a:solidFill>
                    <a:srgbClr val="000000"/>
                  </a:solidFill>
                  <a:latin typeface="Calibri" panose="020F0502020204030204" pitchFamily="34" charset="0"/>
                </a:rPr>
                <a:t>4</a:t>
              </a:r>
              <a:endParaRPr lang="en-US" altLang="en-US"/>
            </a:p>
          </p:txBody>
        </p:sp>
      </p:grpSp>
      <p:sp>
        <p:nvSpPr>
          <p:cNvPr id="64" name="Rectangle 55">
            <a:extLst>
              <a:ext uri="{FF2B5EF4-FFF2-40B4-BE49-F238E27FC236}">
                <a16:creationId xmlns:a16="http://schemas.microsoft.com/office/drawing/2014/main" id="{843D90C3-517E-D4CA-EB5A-A805ED5F3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5535" y="2592453"/>
            <a:ext cx="127599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Cp Location from base</a:t>
            </a:r>
            <a:endParaRPr lang="en-US" altLang="en-US"/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7D4BC7ED-AC52-62AA-C9B9-F44CC68DC4A6}"/>
              </a:ext>
            </a:extLst>
          </p:cNvPr>
          <p:cNvGrpSpPr/>
          <p:nvPr/>
        </p:nvGrpSpPr>
        <p:grpSpPr>
          <a:xfrm>
            <a:off x="4627323" y="2811528"/>
            <a:ext cx="2844800" cy="169863"/>
            <a:chOff x="1043517" y="2825639"/>
            <a:chExt cx="2844800" cy="169863"/>
          </a:xfrm>
        </p:grpSpPr>
        <p:sp>
          <p:nvSpPr>
            <p:cNvPr id="39" name="Line 30">
              <a:extLst>
                <a:ext uri="{FF2B5EF4-FFF2-40B4-BE49-F238E27FC236}">
                  <a16:creationId xmlns:a16="http://schemas.microsoft.com/office/drawing/2014/main" id="{286CC5CF-2138-A7D3-7D05-C0B552ED25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3517" y="2995502"/>
              <a:ext cx="2844800" cy="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Rectangle 56">
              <a:extLst>
                <a:ext uri="{FF2B5EF4-FFF2-40B4-BE49-F238E27FC236}">
                  <a16:creationId xmlns:a16="http://schemas.microsoft.com/office/drawing/2014/main" id="{6C62ACBE-574A-6FEF-66FC-EED77BEC38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992" y="2825639"/>
              <a:ext cx="72136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100">
                  <a:solidFill>
                    <a:srgbClr val="000000"/>
                  </a:solidFill>
                  <a:latin typeface="Calibri" panose="020F0502020204030204" pitchFamily="34" charset="0"/>
                </a:rPr>
                <a:t>4</a:t>
              </a:r>
              <a:endParaRPr lang="en-US" altLang="en-US"/>
            </a:p>
          </p:txBody>
        </p:sp>
      </p:grpSp>
      <p:sp>
        <p:nvSpPr>
          <p:cNvPr id="66" name="Rectangle 57">
            <a:extLst>
              <a:ext uri="{FF2B5EF4-FFF2-40B4-BE49-F238E27FC236}">
                <a16:creationId xmlns:a16="http://schemas.microsoft.com/office/drawing/2014/main" id="{DC137FAF-CD23-98C7-8D66-169A198FF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8710" y="2811528"/>
            <a:ext cx="126797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Cg Location from base</a:t>
            </a:r>
            <a:endParaRPr lang="en-US" altLang="en-US"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FF05A1AC-1C7D-E149-2984-F90318E5739C}"/>
              </a:ext>
            </a:extLst>
          </p:cNvPr>
          <p:cNvGrpSpPr/>
          <p:nvPr/>
        </p:nvGrpSpPr>
        <p:grpSpPr>
          <a:xfrm>
            <a:off x="4627323" y="3030603"/>
            <a:ext cx="2844800" cy="169863"/>
            <a:chOff x="1043517" y="3044714"/>
            <a:chExt cx="2844800" cy="169863"/>
          </a:xfrm>
        </p:grpSpPr>
        <p:sp>
          <p:nvSpPr>
            <p:cNvPr id="40" name="Line 31">
              <a:extLst>
                <a:ext uri="{FF2B5EF4-FFF2-40B4-BE49-F238E27FC236}">
                  <a16:creationId xmlns:a16="http://schemas.microsoft.com/office/drawing/2014/main" id="{0180549A-CAAC-FEE8-9A49-6CE507200E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3517" y="3214577"/>
              <a:ext cx="2844800" cy="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58">
              <a:extLst>
                <a:ext uri="{FF2B5EF4-FFF2-40B4-BE49-F238E27FC236}">
                  <a16:creationId xmlns:a16="http://schemas.microsoft.com/office/drawing/2014/main" id="{2100DE87-26BB-6357-F879-897C60F93A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992" y="3044714"/>
              <a:ext cx="72136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100">
                  <a:solidFill>
                    <a:srgbClr val="000000"/>
                  </a:solidFill>
                  <a:latin typeface="Calibri" panose="020F0502020204030204" pitchFamily="34" charset="0"/>
                </a:rPr>
                <a:t>5</a:t>
              </a:r>
              <a:endParaRPr lang="en-US" altLang="en-US"/>
            </a:p>
          </p:txBody>
        </p:sp>
      </p:grpSp>
      <p:sp>
        <p:nvSpPr>
          <p:cNvPr id="68" name="Rectangle 59">
            <a:extLst>
              <a:ext uri="{FF2B5EF4-FFF2-40B4-BE49-F238E27FC236}">
                <a16:creationId xmlns:a16="http://schemas.microsoft.com/office/drawing/2014/main" id="{48986EB7-4A50-384F-CBF0-ADAA4708F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4798" y="3030603"/>
            <a:ext cx="36708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Thrust</a:t>
            </a:r>
            <a:endParaRPr lang="en-US" altLang="en-US"/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79B2F0F5-0D4E-E641-22B5-3FE91788D27D}"/>
              </a:ext>
            </a:extLst>
          </p:cNvPr>
          <p:cNvGrpSpPr/>
          <p:nvPr/>
        </p:nvGrpSpPr>
        <p:grpSpPr>
          <a:xfrm>
            <a:off x="4627323" y="3249678"/>
            <a:ext cx="2844800" cy="169863"/>
            <a:chOff x="1043517" y="3263789"/>
            <a:chExt cx="2844800" cy="169863"/>
          </a:xfrm>
        </p:grpSpPr>
        <p:sp>
          <p:nvSpPr>
            <p:cNvPr id="41" name="Line 32">
              <a:extLst>
                <a:ext uri="{FF2B5EF4-FFF2-40B4-BE49-F238E27FC236}">
                  <a16:creationId xmlns:a16="http://schemas.microsoft.com/office/drawing/2014/main" id="{7058460B-1801-6DCA-509B-8EE9FE6687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3517" y="3433652"/>
              <a:ext cx="2844800" cy="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Rectangle 60">
              <a:extLst>
                <a:ext uri="{FF2B5EF4-FFF2-40B4-BE49-F238E27FC236}">
                  <a16:creationId xmlns:a16="http://schemas.microsoft.com/office/drawing/2014/main" id="{7522C6D6-D8B2-1B47-282B-C63AB20F93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992" y="3263789"/>
              <a:ext cx="72136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100">
                  <a:solidFill>
                    <a:srgbClr val="000000"/>
                  </a:solidFill>
                  <a:latin typeface="Calibri" panose="020F0502020204030204" pitchFamily="34" charset="0"/>
                </a:rPr>
                <a:t>6</a:t>
              </a:r>
              <a:endParaRPr lang="en-US" altLang="en-US"/>
            </a:p>
          </p:txBody>
        </p:sp>
        <p:sp>
          <p:nvSpPr>
            <p:cNvPr id="70" name="Rectangle 61">
              <a:extLst>
                <a:ext uri="{FF2B5EF4-FFF2-40B4-BE49-F238E27FC236}">
                  <a16:creationId xmlns:a16="http://schemas.microsoft.com/office/drawing/2014/main" id="{C42B22EF-E2AE-17FE-47F6-69E5756E1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6067" y="3263789"/>
              <a:ext cx="436017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100">
                  <a:solidFill>
                    <a:srgbClr val="000000"/>
                  </a:solidFill>
                  <a:latin typeface="Calibri" panose="020F0502020204030204" pitchFamily="34" charset="0"/>
                </a:rPr>
                <a:t>Apogee</a:t>
              </a:r>
              <a:endParaRPr lang="en-US" altLang="en-US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5C969C69-0F78-2479-A64F-4D8FCE994026}"/>
              </a:ext>
            </a:extLst>
          </p:cNvPr>
          <p:cNvGrpSpPr/>
          <p:nvPr/>
        </p:nvGrpSpPr>
        <p:grpSpPr>
          <a:xfrm>
            <a:off x="4627323" y="3468753"/>
            <a:ext cx="2844800" cy="169863"/>
            <a:chOff x="1043517" y="3482864"/>
            <a:chExt cx="2844800" cy="169863"/>
          </a:xfrm>
        </p:grpSpPr>
        <p:sp>
          <p:nvSpPr>
            <p:cNvPr id="42" name="Line 33">
              <a:extLst>
                <a:ext uri="{FF2B5EF4-FFF2-40B4-BE49-F238E27FC236}">
                  <a16:creationId xmlns:a16="http://schemas.microsoft.com/office/drawing/2014/main" id="{95067DAB-067B-1891-A286-7BD2ECC5C7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3517" y="3652727"/>
              <a:ext cx="2844800" cy="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Rectangle 62">
              <a:extLst>
                <a:ext uri="{FF2B5EF4-FFF2-40B4-BE49-F238E27FC236}">
                  <a16:creationId xmlns:a16="http://schemas.microsoft.com/office/drawing/2014/main" id="{096473D3-779F-F55B-968B-6CDBDEAAB7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992" y="3482864"/>
              <a:ext cx="72136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100">
                  <a:solidFill>
                    <a:srgbClr val="000000"/>
                  </a:solidFill>
                  <a:latin typeface="Calibri" panose="020F0502020204030204" pitchFamily="34" charset="0"/>
                </a:rPr>
                <a:t>7</a:t>
              </a:r>
              <a:endParaRPr lang="en-US" altLang="en-US"/>
            </a:p>
          </p:txBody>
        </p:sp>
        <p:sp>
          <p:nvSpPr>
            <p:cNvPr id="72" name="Rectangle 63">
              <a:extLst>
                <a:ext uri="{FF2B5EF4-FFF2-40B4-BE49-F238E27FC236}">
                  <a16:creationId xmlns:a16="http://schemas.microsoft.com/office/drawing/2014/main" id="{8E39324F-23FD-69AE-BF1B-7F4A91504A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5254" y="3482864"/>
              <a:ext cx="738985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100">
                  <a:solidFill>
                    <a:srgbClr val="000000"/>
                  </a:solidFill>
                  <a:latin typeface="Calibri" panose="020F0502020204030204" pitchFamily="34" charset="0"/>
                </a:rPr>
                <a:t>Max Velocity</a:t>
              </a:r>
              <a:endParaRPr lang="en-US" altLang="en-US"/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A8B7EFA6-02AB-8D79-BEB7-9A31929E8FF2}"/>
              </a:ext>
            </a:extLst>
          </p:cNvPr>
          <p:cNvGrpSpPr/>
          <p:nvPr/>
        </p:nvGrpSpPr>
        <p:grpSpPr>
          <a:xfrm>
            <a:off x="4627323" y="3687828"/>
            <a:ext cx="2844800" cy="169863"/>
            <a:chOff x="1043517" y="3701939"/>
            <a:chExt cx="2844800" cy="169863"/>
          </a:xfrm>
        </p:grpSpPr>
        <p:sp>
          <p:nvSpPr>
            <p:cNvPr id="43" name="Line 34">
              <a:extLst>
                <a:ext uri="{FF2B5EF4-FFF2-40B4-BE49-F238E27FC236}">
                  <a16:creationId xmlns:a16="http://schemas.microsoft.com/office/drawing/2014/main" id="{89B3119E-03AB-3FB3-3DC7-67CB60C7CA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3517" y="3871802"/>
              <a:ext cx="2844800" cy="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64">
              <a:extLst>
                <a:ext uri="{FF2B5EF4-FFF2-40B4-BE49-F238E27FC236}">
                  <a16:creationId xmlns:a16="http://schemas.microsoft.com/office/drawing/2014/main" id="{4D74C468-A298-7E47-6171-17CFBEF081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992" y="3701939"/>
              <a:ext cx="72136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100">
                  <a:solidFill>
                    <a:srgbClr val="000000"/>
                  </a:solidFill>
                  <a:latin typeface="Calibri" panose="020F0502020204030204" pitchFamily="34" charset="0"/>
                </a:rPr>
                <a:t>8</a:t>
              </a:r>
              <a:endParaRPr lang="en-US" altLang="en-US"/>
            </a:p>
          </p:txBody>
        </p:sp>
      </p:grpSp>
      <p:sp>
        <p:nvSpPr>
          <p:cNvPr id="74" name="Rectangle 65">
            <a:extLst>
              <a:ext uri="{FF2B5EF4-FFF2-40B4-BE49-F238E27FC236}">
                <a16:creationId xmlns:a16="http://schemas.microsoft.com/office/drawing/2014/main" id="{08EC0787-BC60-6443-27DF-76EA39854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848" y="3687828"/>
            <a:ext cx="109485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Ejection Gas Temp.</a:t>
            </a:r>
            <a:endParaRPr lang="en-US" altLang="en-US"/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A0B56685-70EB-A666-8E0C-676852B2AE0C}"/>
              </a:ext>
            </a:extLst>
          </p:cNvPr>
          <p:cNvGrpSpPr/>
          <p:nvPr/>
        </p:nvGrpSpPr>
        <p:grpSpPr>
          <a:xfrm>
            <a:off x="4627323" y="3906903"/>
            <a:ext cx="2844800" cy="169863"/>
            <a:chOff x="1043517" y="3921014"/>
            <a:chExt cx="2844800" cy="169863"/>
          </a:xfrm>
        </p:grpSpPr>
        <p:sp>
          <p:nvSpPr>
            <p:cNvPr id="44" name="Line 35">
              <a:extLst>
                <a:ext uri="{FF2B5EF4-FFF2-40B4-BE49-F238E27FC236}">
                  <a16:creationId xmlns:a16="http://schemas.microsoft.com/office/drawing/2014/main" id="{8E486FA9-797F-4119-F24D-D9B26E3D37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3517" y="4090877"/>
              <a:ext cx="2844800" cy="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Rectangle 66">
              <a:extLst>
                <a:ext uri="{FF2B5EF4-FFF2-40B4-BE49-F238E27FC236}">
                  <a16:creationId xmlns:a16="http://schemas.microsoft.com/office/drawing/2014/main" id="{FEE5B00E-D022-5887-6F40-1C89290A22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992" y="3921014"/>
              <a:ext cx="72136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100">
                  <a:solidFill>
                    <a:srgbClr val="000000"/>
                  </a:solidFill>
                  <a:latin typeface="Calibri" panose="020F0502020204030204" pitchFamily="34" charset="0"/>
                </a:rPr>
                <a:t>8</a:t>
              </a:r>
              <a:endParaRPr lang="en-US" altLang="en-US"/>
            </a:p>
          </p:txBody>
        </p:sp>
      </p:grpSp>
      <p:sp>
        <p:nvSpPr>
          <p:cNvPr id="76" name="Rectangle 67">
            <a:extLst>
              <a:ext uri="{FF2B5EF4-FFF2-40B4-BE49-F238E27FC236}">
                <a16:creationId xmlns:a16="http://schemas.microsoft.com/office/drawing/2014/main" id="{1948C431-E130-9D45-806E-24F953B89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8912" y="3906903"/>
            <a:ext cx="59952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Drag Coef.</a:t>
            </a:r>
            <a:endParaRPr lang="en-US" altLang="en-US"/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AA9EA38D-4B19-B3A2-74F0-3CDF0920E951}"/>
              </a:ext>
            </a:extLst>
          </p:cNvPr>
          <p:cNvGrpSpPr/>
          <p:nvPr/>
        </p:nvGrpSpPr>
        <p:grpSpPr>
          <a:xfrm>
            <a:off x="4627323" y="4125978"/>
            <a:ext cx="2844800" cy="169863"/>
            <a:chOff x="1043517" y="4140089"/>
            <a:chExt cx="2844800" cy="169863"/>
          </a:xfrm>
        </p:grpSpPr>
        <p:sp>
          <p:nvSpPr>
            <p:cNvPr id="45" name="Line 36">
              <a:extLst>
                <a:ext uri="{FF2B5EF4-FFF2-40B4-BE49-F238E27FC236}">
                  <a16:creationId xmlns:a16="http://schemas.microsoft.com/office/drawing/2014/main" id="{C79C01D4-8A47-2914-4681-EA0E648C30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3517" y="4309952"/>
              <a:ext cx="2844800" cy="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Rectangle 68">
              <a:extLst>
                <a:ext uri="{FF2B5EF4-FFF2-40B4-BE49-F238E27FC236}">
                  <a16:creationId xmlns:a16="http://schemas.microsoft.com/office/drawing/2014/main" id="{1645E47C-6ABA-0A47-88E3-F2B1D5413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992" y="4140089"/>
              <a:ext cx="72136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100">
                  <a:solidFill>
                    <a:srgbClr val="000000"/>
                  </a:solidFill>
                  <a:latin typeface="Calibri" panose="020F0502020204030204" pitchFamily="34" charset="0"/>
                </a:rPr>
                <a:t>9</a:t>
              </a:r>
              <a:endParaRPr lang="en-US" altLang="en-US"/>
            </a:p>
          </p:txBody>
        </p:sp>
        <p:sp>
          <p:nvSpPr>
            <p:cNvPr id="78" name="Rectangle 69">
              <a:extLst>
                <a:ext uri="{FF2B5EF4-FFF2-40B4-BE49-F238E27FC236}">
                  <a16:creationId xmlns:a16="http://schemas.microsoft.com/office/drawing/2014/main" id="{7C318413-45C9-E345-2330-7D345CE016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367" y="4140089"/>
              <a:ext cx="716543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100">
                  <a:solidFill>
                    <a:srgbClr val="000000"/>
                  </a:solidFill>
                  <a:latin typeface="Calibri" panose="020F0502020204030204" pitchFamily="34" charset="0"/>
                </a:rPr>
                <a:t>Acceleration</a:t>
              </a:r>
              <a:endParaRPr lang="en-US" altLang="en-US"/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8AD98405-7E19-1F53-DBA5-6FBC64FEDE03}"/>
              </a:ext>
            </a:extLst>
          </p:cNvPr>
          <p:cNvGrpSpPr/>
          <p:nvPr/>
        </p:nvGrpSpPr>
        <p:grpSpPr>
          <a:xfrm>
            <a:off x="4627323" y="4345053"/>
            <a:ext cx="2844800" cy="169863"/>
            <a:chOff x="1043517" y="4359164"/>
            <a:chExt cx="2844800" cy="169863"/>
          </a:xfrm>
        </p:grpSpPr>
        <p:sp>
          <p:nvSpPr>
            <p:cNvPr id="46" name="Line 37">
              <a:extLst>
                <a:ext uri="{FF2B5EF4-FFF2-40B4-BE49-F238E27FC236}">
                  <a16:creationId xmlns:a16="http://schemas.microsoft.com/office/drawing/2014/main" id="{3935C0D7-6AEA-047E-FFAF-70A8D6E982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3517" y="4529027"/>
              <a:ext cx="2844800" cy="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Rectangle 70">
              <a:extLst>
                <a:ext uri="{FF2B5EF4-FFF2-40B4-BE49-F238E27FC236}">
                  <a16:creationId xmlns:a16="http://schemas.microsoft.com/office/drawing/2014/main" id="{A23F245E-6E2E-7637-B655-11914688E6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067" y="4359164"/>
              <a:ext cx="144270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100">
                  <a:solidFill>
                    <a:srgbClr val="000000"/>
                  </a:solidFill>
                  <a:latin typeface="Calibri" panose="020F0502020204030204" pitchFamily="34" charset="0"/>
                </a:rPr>
                <a:t>10</a:t>
              </a:r>
              <a:endParaRPr lang="en-US" altLang="en-US"/>
            </a:p>
          </p:txBody>
        </p:sp>
      </p:grpSp>
      <p:sp>
        <p:nvSpPr>
          <p:cNvPr id="80" name="Rectangle 71">
            <a:extLst>
              <a:ext uri="{FF2B5EF4-FFF2-40B4-BE49-F238E27FC236}">
                <a16:creationId xmlns:a16="http://schemas.microsoft.com/office/drawing/2014/main" id="{7CD32D88-E09B-B70A-F4FA-3EE641107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0962" y="4345053"/>
            <a:ext cx="81913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Impact Energy</a:t>
            </a:r>
            <a:endParaRPr lang="en-US" altLang="en-US"/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E85D034A-B9A4-4781-AC94-9FC20F9310EA}"/>
              </a:ext>
            </a:extLst>
          </p:cNvPr>
          <p:cNvGrpSpPr/>
          <p:nvPr/>
        </p:nvGrpSpPr>
        <p:grpSpPr>
          <a:xfrm>
            <a:off x="4627323" y="4564128"/>
            <a:ext cx="2844800" cy="169863"/>
            <a:chOff x="1043517" y="4578239"/>
            <a:chExt cx="2844800" cy="169863"/>
          </a:xfrm>
        </p:grpSpPr>
        <p:sp>
          <p:nvSpPr>
            <p:cNvPr id="47" name="Line 38">
              <a:extLst>
                <a:ext uri="{FF2B5EF4-FFF2-40B4-BE49-F238E27FC236}">
                  <a16:creationId xmlns:a16="http://schemas.microsoft.com/office/drawing/2014/main" id="{58313FFE-7729-0A9A-9AC1-01591E5A76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3517" y="4748102"/>
              <a:ext cx="2844800" cy="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72">
              <a:extLst>
                <a:ext uri="{FF2B5EF4-FFF2-40B4-BE49-F238E27FC236}">
                  <a16:creationId xmlns:a16="http://schemas.microsoft.com/office/drawing/2014/main" id="{F3A5284A-EC40-1E51-1C7E-F5EDDA593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067" y="4578239"/>
              <a:ext cx="144270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100">
                  <a:solidFill>
                    <a:srgbClr val="000000"/>
                  </a:solidFill>
                  <a:latin typeface="Calibri" panose="020F0502020204030204" pitchFamily="34" charset="0"/>
                </a:rPr>
                <a:t>11</a:t>
              </a:r>
              <a:endParaRPr lang="en-US" altLang="en-US"/>
            </a:p>
          </p:txBody>
        </p:sp>
        <p:sp>
          <p:nvSpPr>
            <p:cNvPr id="82" name="Rectangle 73">
              <a:extLst>
                <a:ext uri="{FF2B5EF4-FFF2-40B4-BE49-F238E27FC236}">
                  <a16:creationId xmlns:a16="http://schemas.microsoft.com/office/drawing/2014/main" id="{104AA5FF-BD27-D2B3-0B34-66F0E4B1A2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6204" y="4578239"/>
              <a:ext cx="777457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100">
                  <a:solidFill>
                    <a:srgbClr val="000000"/>
                  </a:solidFill>
                  <a:latin typeface="Calibri" panose="020F0502020204030204" pitchFamily="34" charset="0"/>
                </a:rPr>
                <a:t>Descent Time</a:t>
              </a:r>
              <a:endParaRPr lang="en-US" altLang="en-US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D6F90FD8-482E-5164-8646-BCC2E233E31F}"/>
              </a:ext>
            </a:extLst>
          </p:cNvPr>
          <p:cNvGrpSpPr/>
          <p:nvPr/>
        </p:nvGrpSpPr>
        <p:grpSpPr>
          <a:xfrm>
            <a:off x="4627323" y="4783203"/>
            <a:ext cx="2846388" cy="169863"/>
            <a:chOff x="1043517" y="4797314"/>
            <a:chExt cx="2846388" cy="169863"/>
          </a:xfrm>
        </p:grpSpPr>
        <p:sp>
          <p:nvSpPr>
            <p:cNvPr id="48" name="Line 39">
              <a:extLst>
                <a:ext uri="{FF2B5EF4-FFF2-40B4-BE49-F238E27FC236}">
                  <a16:creationId xmlns:a16="http://schemas.microsoft.com/office/drawing/2014/main" id="{F2185053-112B-77C1-99E6-F42F9095C2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3517" y="4967177"/>
              <a:ext cx="2846388" cy="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Rectangle 74">
              <a:extLst>
                <a:ext uri="{FF2B5EF4-FFF2-40B4-BE49-F238E27FC236}">
                  <a16:creationId xmlns:a16="http://schemas.microsoft.com/office/drawing/2014/main" id="{928871E3-FDFD-2843-0392-CC64C5793F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067" y="4797314"/>
              <a:ext cx="144270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100">
                  <a:solidFill>
                    <a:srgbClr val="000000"/>
                  </a:solidFill>
                  <a:latin typeface="Calibri" panose="020F0502020204030204" pitchFamily="34" charset="0"/>
                </a:rPr>
                <a:t>12</a:t>
              </a:r>
              <a:endParaRPr lang="en-US" altLang="en-US"/>
            </a:p>
          </p:txBody>
        </p:sp>
      </p:grpSp>
      <p:sp>
        <p:nvSpPr>
          <p:cNvPr id="84" name="Rectangle 75">
            <a:extLst>
              <a:ext uri="{FF2B5EF4-FFF2-40B4-BE49-F238E27FC236}">
                <a16:creationId xmlns:a16="http://schemas.microsoft.com/office/drawing/2014/main" id="{3F61CF6E-D5BA-01CC-EEDA-12BF7B10C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4787" y="4783203"/>
            <a:ext cx="56746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Burn time</a:t>
            </a:r>
            <a:endParaRPr lang="en-US" altLang="en-US"/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579974D0-73BE-C699-D02C-57F45CE13664}"/>
              </a:ext>
            </a:extLst>
          </p:cNvPr>
          <p:cNvGrpSpPr/>
          <p:nvPr/>
        </p:nvGrpSpPr>
        <p:grpSpPr>
          <a:xfrm>
            <a:off x="4627323" y="5002278"/>
            <a:ext cx="2846388" cy="169863"/>
            <a:chOff x="1043517" y="5016389"/>
            <a:chExt cx="2846388" cy="169863"/>
          </a:xfrm>
        </p:grpSpPr>
        <p:sp>
          <p:nvSpPr>
            <p:cNvPr id="49" name="Line 40">
              <a:extLst>
                <a:ext uri="{FF2B5EF4-FFF2-40B4-BE49-F238E27FC236}">
                  <a16:creationId xmlns:a16="http://schemas.microsoft.com/office/drawing/2014/main" id="{A375A036-3535-FB59-7EF9-B623E7318E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3517" y="5186252"/>
              <a:ext cx="2846388" cy="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Rectangle 76">
              <a:extLst>
                <a:ext uri="{FF2B5EF4-FFF2-40B4-BE49-F238E27FC236}">
                  <a16:creationId xmlns:a16="http://schemas.microsoft.com/office/drawing/2014/main" id="{98391376-A71C-54D4-4FA0-816E0E4503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067" y="5016389"/>
              <a:ext cx="144270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100">
                  <a:solidFill>
                    <a:srgbClr val="000000"/>
                  </a:solidFill>
                  <a:latin typeface="Calibri" panose="020F0502020204030204" pitchFamily="34" charset="0"/>
                </a:rPr>
                <a:t>12</a:t>
              </a:r>
              <a:endParaRPr lang="en-US" altLang="en-US"/>
            </a:p>
          </p:txBody>
        </p:sp>
        <p:sp>
          <p:nvSpPr>
            <p:cNvPr id="86" name="Rectangle 77">
              <a:extLst>
                <a:ext uri="{FF2B5EF4-FFF2-40B4-BE49-F238E27FC236}">
                  <a16:creationId xmlns:a16="http://schemas.microsoft.com/office/drawing/2014/main" id="{55981473-DFB5-5F65-3DC8-9E05B4E22F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129" y="5016389"/>
              <a:ext cx="710131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100">
                  <a:solidFill>
                    <a:srgbClr val="000000"/>
                  </a:solidFill>
                  <a:latin typeface="Calibri" panose="020F0502020204030204" pitchFamily="34" charset="0"/>
                </a:rPr>
                <a:t>Body Length</a:t>
              </a:r>
              <a:endParaRPr lang="en-US" altLang="en-US"/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944DC277-8B59-BB2C-BA54-C9EC815256C3}"/>
              </a:ext>
            </a:extLst>
          </p:cNvPr>
          <p:cNvGrpSpPr/>
          <p:nvPr/>
        </p:nvGrpSpPr>
        <p:grpSpPr>
          <a:xfrm>
            <a:off x="4627323" y="5221353"/>
            <a:ext cx="2846388" cy="169863"/>
            <a:chOff x="1043517" y="5235464"/>
            <a:chExt cx="2846388" cy="169863"/>
          </a:xfrm>
        </p:grpSpPr>
        <p:sp>
          <p:nvSpPr>
            <p:cNvPr id="50" name="Line 41">
              <a:extLst>
                <a:ext uri="{FF2B5EF4-FFF2-40B4-BE49-F238E27FC236}">
                  <a16:creationId xmlns:a16="http://schemas.microsoft.com/office/drawing/2014/main" id="{27A76621-446C-C79E-7ED8-7E35677FC1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3517" y="5405327"/>
              <a:ext cx="2846388" cy="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Rectangle 78">
              <a:extLst>
                <a:ext uri="{FF2B5EF4-FFF2-40B4-BE49-F238E27FC236}">
                  <a16:creationId xmlns:a16="http://schemas.microsoft.com/office/drawing/2014/main" id="{906B9684-2CCF-8A2C-5E61-88802844A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067" y="5235464"/>
              <a:ext cx="144270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100">
                  <a:solidFill>
                    <a:srgbClr val="000000"/>
                  </a:solidFill>
                  <a:latin typeface="Calibri" panose="020F0502020204030204" pitchFamily="34" charset="0"/>
                </a:rPr>
                <a:t>12</a:t>
              </a:r>
              <a:endParaRPr lang="en-US" altLang="en-US"/>
            </a:p>
          </p:txBody>
        </p:sp>
        <p:sp>
          <p:nvSpPr>
            <p:cNvPr id="88" name="Rectangle 79">
              <a:extLst>
                <a:ext uri="{FF2B5EF4-FFF2-40B4-BE49-F238E27FC236}">
                  <a16:creationId xmlns:a16="http://schemas.microsoft.com/office/drawing/2014/main" id="{DDAEEB18-D70B-F25C-AC9C-5BAA68EFF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6854" y="5235464"/>
              <a:ext cx="537006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100">
                  <a:solidFill>
                    <a:srgbClr val="000000"/>
                  </a:solidFill>
                  <a:latin typeface="Calibri" panose="020F0502020204030204" pitchFamily="34" charset="0"/>
                </a:rPr>
                <a:t>Spin Rate</a:t>
              </a:r>
              <a:endParaRPr lang="en-US" altLang="en-US"/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9592D178-154A-860B-A33D-5F7D7E7BE3BA}"/>
              </a:ext>
            </a:extLst>
          </p:cNvPr>
          <p:cNvGrpSpPr/>
          <p:nvPr/>
        </p:nvGrpSpPr>
        <p:grpSpPr>
          <a:xfrm>
            <a:off x="4627323" y="5440428"/>
            <a:ext cx="2846388" cy="169863"/>
            <a:chOff x="1043517" y="5454539"/>
            <a:chExt cx="2846388" cy="169863"/>
          </a:xfrm>
        </p:grpSpPr>
        <p:sp>
          <p:nvSpPr>
            <p:cNvPr id="51" name="Line 42">
              <a:extLst>
                <a:ext uri="{FF2B5EF4-FFF2-40B4-BE49-F238E27FC236}">
                  <a16:creationId xmlns:a16="http://schemas.microsoft.com/office/drawing/2014/main" id="{D2E102C4-D30A-7BA1-ADF2-0576E05CBF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3517" y="5624402"/>
              <a:ext cx="2846388" cy="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Rectangle 80">
              <a:extLst>
                <a:ext uri="{FF2B5EF4-FFF2-40B4-BE49-F238E27FC236}">
                  <a16:creationId xmlns:a16="http://schemas.microsoft.com/office/drawing/2014/main" id="{C6EFA57D-9769-DBE9-0C5E-706683888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067" y="5454539"/>
              <a:ext cx="144270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100">
                  <a:solidFill>
                    <a:srgbClr val="000000"/>
                  </a:solidFill>
                  <a:latin typeface="Calibri" panose="020F0502020204030204" pitchFamily="34" charset="0"/>
                </a:rPr>
                <a:t>13</a:t>
              </a:r>
              <a:endParaRPr lang="en-US" altLang="en-US"/>
            </a:p>
          </p:txBody>
        </p:sp>
        <p:sp>
          <p:nvSpPr>
            <p:cNvPr id="90" name="Rectangle 81">
              <a:extLst>
                <a:ext uri="{FF2B5EF4-FFF2-40B4-BE49-F238E27FC236}">
                  <a16:creationId xmlns:a16="http://schemas.microsoft.com/office/drawing/2014/main" id="{04AC1028-3939-4B86-0CE0-44FD3AB0E4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3829" y="5454539"/>
              <a:ext cx="682879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100">
                  <a:solidFill>
                    <a:srgbClr val="000000"/>
                  </a:solidFill>
                  <a:latin typeface="Calibri" panose="020F0502020204030204" pitchFamily="34" charset="0"/>
                </a:rPr>
                <a:t>Lateral Drift</a:t>
              </a:r>
              <a:endParaRPr lang="en-US" altLang="en-US"/>
            </a:p>
          </p:txBody>
        </p:sp>
      </p:grpSp>
      <p:sp>
        <p:nvSpPr>
          <p:cNvPr id="55" name="Line 46">
            <a:extLst>
              <a:ext uri="{FF2B5EF4-FFF2-40B4-BE49-F238E27FC236}">
                <a16:creationId xmlns:a16="http://schemas.microsoft.com/office/drawing/2014/main" id="{5942BFED-D163-CF42-F065-B96EF1800B0C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7323" y="5837301"/>
            <a:ext cx="284638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0B7B6759-6EE9-D504-3E00-1849D6ED24F5}"/>
              </a:ext>
            </a:extLst>
          </p:cNvPr>
          <p:cNvGrpSpPr/>
          <p:nvPr/>
        </p:nvGrpSpPr>
        <p:grpSpPr>
          <a:xfrm>
            <a:off x="4709875" y="5670616"/>
            <a:ext cx="1943937" cy="169277"/>
            <a:chOff x="4670545" y="5670614"/>
            <a:chExt cx="1943937" cy="169277"/>
          </a:xfrm>
        </p:grpSpPr>
        <p:sp>
          <p:nvSpPr>
            <p:cNvPr id="91" name="Rectangle 82">
              <a:extLst>
                <a:ext uri="{FF2B5EF4-FFF2-40B4-BE49-F238E27FC236}">
                  <a16:creationId xmlns:a16="http://schemas.microsoft.com/office/drawing/2014/main" id="{360BF4A1-A3EC-B4F4-C885-EF624E7337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0545" y="5670614"/>
              <a:ext cx="144270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100">
                  <a:solidFill>
                    <a:srgbClr val="000000"/>
                  </a:solidFill>
                  <a:latin typeface="Calibri" panose="020F0502020204030204" pitchFamily="34" charset="0"/>
                </a:rPr>
                <a:t>14</a:t>
              </a:r>
              <a:endParaRPr lang="en-US" altLang="en-US"/>
            </a:p>
          </p:txBody>
        </p:sp>
        <p:sp>
          <p:nvSpPr>
            <p:cNvPr id="92" name="Rectangle 83">
              <a:extLst>
                <a:ext uri="{FF2B5EF4-FFF2-40B4-BE49-F238E27FC236}">
                  <a16:creationId xmlns:a16="http://schemas.microsoft.com/office/drawing/2014/main" id="{7CFD60B5-41ED-EFF3-FD7F-015C46A869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7182" y="5670614"/>
              <a:ext cx="907300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100">
                  <a:solidFill>
                    <a:srgbClr val="000000"/>
                  </a:solidFill>
                  <a:latin typeface="Calibri" panose="020F0502020204030204" pitchFamily="34" charset="0"/>
                </a:rPr>
                <a:t>Velocity off Rod</a:t>
              </a:r>
              <a:endParaRPr lang="en-US" altLang="en-US"/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773493A4-730D-027F-2B10-2EA0C37D8C9C}"/>
              </a:ext>
            </a:extLst>
          </p:cNvPr>
          <p:cNvGrpSpPr/>
          <p:nvPr/>
        </p:nvGrpSpPr>
        <p:grpSpPr>
          <a:xfrm>
            <a:off x="4732099" y="2897674"/>
            <a:ext cx="2803525" cy="1822450"/>
            <a:chOff x="10793412" y="3801952"/>
            <a:chExt cx="2803525" cy="1822450"/>
          </a:xfrm>
        </p:grpSpPr>
        <p:sp>
          <p:nvSpPr>
            <p:cNvPr id="95" name="AutoShape 85">
              <a:extLst>
                <a:ext uri="{FF2B5EF4-FFF2-40B4-BE49-F238E27FC236}">
                  <a16:creationId xmlns:a16="http://schemas.microsoft.com/office/drawing/2014/main" id="{E2582476-C9A0-3804-5F88-8B09AD33BA1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793412" y="3801952"/>
              <a:ext cx="2803525" cy="182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Rectangle 87">
              <a:extLst>
                <a:ext uri="{FF2B5EF4-FFF2-40B4-BE49-F238E27FC236}">
                  <a16:creationId xmlns:a16="http://schemas.microsoft.com/office/drawing/2014/main" id="{40AB7436-496B-C9F7-4F4B-98B19DAE85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99762" y="3840052"/>
              <a:ext cx="2784475" cy="217488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DB732D0D-5D99-6B96-671A-98AFBCFA62DD}"/>
                </a:ext>
              </a:extLst>
            </p:cNvPr>
            <p:cNvGrpSpPr/>
            <p:nvPr/>
          </p:nvGrpSpPr>
          <p:grpSpPr>
            <a:xfrm>
              <a:off x="10793412" y="3833702"/>
              <a:ext cx="2797175" cy="1755775"/>
              <a:chOff x="4694238" y="2549525"/>
              <a:chExt cx="2797175" cy="1755775"/>
            </a:xfrm>
          </p:grpSpPr>
          <p:sp>
            <p:nvSpPr>
              <p:cNvPr id="97" name="Line 88">
                <a:extLst>
                  <a:ext uri="{FF2B5EF4-FFF2-40B4-BE49-F238E27FC236}">
                    <a16:creationId xmlns:a16="http://schemas.microsoft.com/office/drawing/2014/main" id="{7BFF3F73-9DEC-75EB-EE38-289C6E17A0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94238" y="2773363"/>
                <a:ext cx="2797175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Line 95">
                <a:extLst>
                  <a:ext uri="{FF2B5EF4-FFF2-40B4-BE49-F238E27FC236}">
                    <a16:creationId xmlns:a16="http://schemas.microsoft.com/office/drawing/2014/main" id="{E88C755A-0406-37D0-D433-3DEE6433FA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00588" y="2549525"/>
                <a:ext cx="0" cy="175577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Line 96">
                <a:extLst>
                  <a:ext uri="{FF2B5EF4-FFF2-40B4-BE49-F238E27FC236}">
                    <a16:creationId xmlns:a16="http://schemas.microsoft.com/office/drawing/2014/main" id="{B990794A-E069-A685-AF4C-39455260BB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85063" y="2549525"/>
                <a:ext cx="0" cy="175577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Line 97">
                <a:extLst>
                  <a:ext uri="{FF2B5EF4-FFF2-40B4-BE49-F238E27FC236}">
                    <a16:creationId xmlns:a16="http://schemas.microsoft.com/office/drawing/2014/main" id="{CFB7999D-086E-28D0-51A6-0014EC5AD7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94238" y="2555875"/>
                <a:ext cx="2797175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Line 98">
                <a:extLst>
                  <a:ext uri="{FF2B5EF4-FFF2-40B4-BE49-F238E27FC236}">
                    <a16:creationId xmlns:a16="http://schemas.microsoft.com/office/drawing/2014/main" id="{91BA73A3-5E14-F9FF-9C65-539EE32A60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94238" y="4298950"/>
                <a:ext cx="2797175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Rectangle 99">
                <a:extLst>
                  <a:ext uri="{FF2B5EF4-FFF2-40B4-BE49-F238E27FC236}">
                    <a16:creationId xmlns:a16="http://schemas.microsoft.com/office/drawing/2014/main" id="{751CC831-9964-0BCC-3EB6-87C9D17587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4351" y="2559050"/>
                <a:ext cx="1037143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1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Selection Criteria </a:t>
                </a:r>
                <a:endParaRPr lang="en-US" alt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18DE2326-246A-919A-41F9-217924E3454C}"/>
                </a:ext>
              </a:extLst>
            </p:cNvPr>
            <p:cNvGrpSpPr/>
            <p:nvPr/>
          </p:nvGrpSpPr>
          <p:grpSpPr>
            <a:xfrm>
              <a:off x="10793412" y="4060715"/>
              <a:ext cx="2797175" cy="215900"/>
              <a:chOff x="4694238" y="2776538"/>
              <a:chExt cx="2797175" cy="215900"/>
            </a:xfrm>
          </p:grpSpPr>
          <p:sp>
            <p:nvSpPr>
              <p:cNvPr id="98" name="Line 89">
                <a:extLst>
                  <a:ext uri="{FF2B5EF4-FFF2-40B4-BE49-F238E27FC236}">
                    <a16:creationId xmlns:a16="http://schemas.microsoft.com/office/drawing/2014/main" id="{5482B844-6F89-EB23-A57C-E88350B3D9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94238" y="2992438"/>
                <a:ext cx="2797175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Rectangle 100">
                <a:extLst>
                  <a:ext uri="{FF2B5EF4-FFF2-40B4-BE49-F238E27FC236}">
                    <a16:creationId xmlns:a16="http://schemas.microsoft.com/office/drawing/2014/main" id="{5953F3D2-F6F6-F6AF-1782-2FA6E8A28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1838" y="2776538"/>
                <a:ext cx="56265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1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Low Mass</a:t>
                </a:r>
                <a:endParaRPr lang="en-US" altLang="en-US"/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BBF8C009-223A-E936-089A-9CFDADB2FEE8}"/>
                </a:ext>
              </a:extLst>
            </p:cNvPr>
            <p:cNvGrpSpPr/>
            <p:nvPr/>
          </p:nvGrpSpPr>
          <p:grpSpPr>
            <a:xfrm>
              <a:off x="10793412" y="4278202"/>
              <a:ext cx="2797175" cy="215900"/>
              <a:chOff x="4694238" y="2994025"/>
              <a:chExt cx="2797175" cy="215900"/>
            </a:xfrm>
          </p:grpSpPr>
          <p:sp>
            <p:nvSpPr>
              <p:cNvPr id="99" name="Line 90">
                <a:extLst>
                  <a:ext uri="{FF2B5EF4-FFF2-40B4-BE49-F238E27FC236}">
                    <a16:creationId xmlns:a16="http://schemas.microsoft.com/office/drawing/2014/main" id="{38EBBE1B-87D0-73EF-9F35-D93FA31486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94238" y="3209925"/>
                <a:ext cx="2797175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Rectangle 101">
                <a:extLst>
                  <a:ext uri="{FF2B5EF4-FFF2-40B4-BE49-F238E27FC236}">
                    <a16:creationId xmlns:a16="http://schemas.microsoft.com/office/drawing/2014/main" id="{2A2C7691-4BE4-5380-D0DA-10F4C74FB0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3713" y="2994025"/>
                <a:ext cx="104515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1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Mild Descent Rate</a:t>
                </a:r>
                <a:endParaRPr lang="en-US" altLang="en-US"/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5CB73F29-2C4B-CF2B-9505-7AEF3EE694AB}"/>
                </a:ext>
              </a:extLst>
            </p:cNvPr>
            <p:cNvGrpSpPr/>
            <p:nvPr/>
          </p:nvGrpSpPr>
          <p:grpSpPr>
            <a:xfrm>
              <a:off x="10793412" y="4498865"/>
              <a:ext cx="2797175" cy="212725"/>
              <a:chOff x="4694238" y="3214688"/>
              <a:chExt cx="2797175" cy="212725"/>
            </a:xfrm>
          </p:grpSpPr>
          <p:sp>
            <p:nvSpPr>
              <p:cNvPr id="100" name="Line 91">
                <a:extLst>
                  <a:ext uri="{FF2B5EF4-FFF2-40B4-BE49-F238E27FC236}">
                    <a16:creationId xmlns:a16="http://schemas.microsoft.com/office/drawing/2014/main" id="{831717E8-8CAD-6E69-B982-A4F56BBB9D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94238" y="3427413"/>
                <a:ext cx="2797175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Rectangle 102">
                <a:extLst>
                  <a:ext uri="{FF2B5EF4-FFF2-40B4-BE49-F238E27FC236}">
                    <a16:creationId xmlns:a16="http://schemas.microsoft.com/office/drawing/2014/main" id="{D2864790-86A7-4C0D-3525-DAD5F96146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8138" y="3214688"/>
                <a:ext cx="136095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1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Low Ejection Gas Temp.</a:t>
                </a:r>
                <a:endParaRPr lang="en-US" alt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4E26B475-F494-F40C-43E1-960CB79C763A}"/>
                </a:ext>
              </a:extLst>
            </p:cNvPr>
            <p:cNvGrpSpPr/>
            <p:nvPr/>
          </p:nvGrpSpPr>
          <p:grpSpPr>
            <a:xfrm>
              <a:off x="10793412" y="4714765"/>
              <a:ext cx="2797175" cy="214312"/>
              <a:chOff x="4694238" y="3430588"/>
              <a:chExt cx="2797175" cy="214312"/>
            </a:xfrm>
          </p:grpSpPr>
          <p:sp>
            <p:nvSpPr>
              <p:cNvPr id="101" name="Line 92">
                <a:extLst>
                  <a:ext uri="{FF2B5EF4-FFF2-40B4-BE49-F238E27FC236}">
                    <a16:creationId xmlns:a16="http://schemas.microsoft.com/office/drawing/2014/main" id="{E46D3B71-A1DB-C737-AF94-8FA313505B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94238" y="3644900"/>
                <a:ext cx="2797175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Rectangle 103">
                <a:extLst>
                  <a:ext uri="{FF2B5EF4-FFF2-40B4-BE49-F238E27FC236}">
                    <a16:creationId xmlns:a16="http://schemas.microsoft.com/office/drawing/2014/main" id="{F1DF20B6-1B15-EA82-5D64-D2AF8DB4F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34038" y="3430588"/>
                <a:ext cx="921727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1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Drag Coefficient</a:t>
                </a:r>
                <a:endParaRPr lang="en-US" altLang="en-US"/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6A8C4E7-2D92-F4BC-B56B-4C08ED4FBD48}"/>
                </a:ext>
              </a:extLst>
            </p:cNvPr>
            <p:cNvGrpSpPr/>
            <p:nvPr/>
          </p:nvGrpSpPr>
          <p:grpSpPr>
            <a:xfrm>
              <a:off x="10793412" y="4932252"/>
              <a:ext cx="2797175" cy="215900"/>
              <a:chOff x="4694238" y="3648075"/>
              <a:chExt cx="2797175" cy="215900"/>
            </a:xfrm>
          </p:grpSpPr>
          <p:sp>
            <p:nvSpPr>
              <p:cNvPr id="102" name="Line 93">
                <a:extLst>
                  <a:ext uri="{FF2B5EF4-FFF2-40B4-BE49-F238E27FC236}">
                    <a16:creationId xmlns:a16="http://schemas.microsoft.com/office/drawing/2014/main" id="{71AF2224-91BB-A8E4-9B18-8A14A14D7C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94238" y="3863975"/>
                <a:ext cx="2797175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Rectangle 104">
                <a:extLst>
                  <a:ext uri="{FF2B5EF4-FFF2-40B4-BE49-F238E27FC236}">
                    <a16:creationId xmlns:a16="http://schemas.microsoft.com/office/drawing/2014/main" id="{483B5E8D-CD17-A7F4-2B23-0D5BCADD7D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4663" y="3648075"/>
                <a:ext cx="1085233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1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Low Impact Energy</a:t>
                </a:r>
                <a:endParaRPr lang="en-US" altLang="en-US"/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18E8C873-496D-2737-F84C-BFE097F9D02F}"/>
                </a:ext>
              </a:extLst>
            </p:cNvPr>
            <p:cNvGrpSpPr/>
            <p:nvPr/>
          </p:nvGrpSpPr>
          <p:grpSpPr>
            <a:xfrm>
              <a:off x="10793412" y="5149740"/>
              <a:ext cx="2797175" cy="215900"/>
              <a:chOff x="4694238" y="3865563"/>
              <a:chExt cx="2797175" cy="215900"/>
            </a:xfrm>
          </p:grpSpPr>
          <p:sp>
            <p:nvSpPr>
              <p:cNvPr id="103" name="Line 94">
                <a:extLst>
                  <a:ext uri="{FF2B5EF4-FFF2-40B4-BE49-F238E27FC236}">
                    <a16:creationId xmlns:a16="http://schemas.microsoft.com/office/drawing/2014/main" id="{7915758A-168B-0560-6FF8-3D3979B6F7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94238" y="4081463"/>
                <a:ext cx="2797175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Rectangle 105">
                <a:extLst>
                  <a:ext uri="{FF2B5EF4-FFF2-40B4-BE49-F238E27FC236}">
                    <a16:creationId xmlns:a16="http://schemas.microsoft.com/office/drawing/2014/main" id="{EA8E50BD-BDCF-69B1-6BEE-1CF7A90B2F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4226" y="3865563"/>
                <a:ext cx="45845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1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Stability</a:t>
                </a:r>
                <a:endParaRPr lang="en-US" altLang="en-US"/>
              </a:p>
            </p:txBody>
          </p:sp>
        </p:grpSp>
        <p:sp>
          <p:nvSpPr>
            <p:cNvPr id="115" name="Rectangle 106">
              <a:extLst>
                <a:ext uri="{FF2B5EF4-FFF2-40B4-BE49-F238E27FC236}">
                  <a16:creationId xmlns:a16="http://schemas.microsoft.com/office/drawing/2014/main" id="{1CDEA68B-8CF6-AEB6-16A7-975A4D1F24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76087" y="5370402"/>
              <a:ext cx="633187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100">
                  <a:solidFill>
                    <a:srgbClr val="000000"/>
                  </a:solidFill>
                  <a:latin typeface="Calibri" panose="020F0502020204030204" pitchFamily="34" charset="0"/>
                </a:rPr>
                <a:t>Modularity</a:t>
              </a:r>
              <a:endParaRPr lang="en-US" altLang="en-US"/>
            </a:p>
          </p:txBody>
        </p:sp>
      </p:grpSp>
      <p:sp>
        <p:nvSpPr>
          <p:cNvPr id="153" name="Rectangle 75">
            <a:extLst>
              <a:ext uri="{FF2B5EF4-FFF2-40B4-BE49-F238E27FC236}">
                <a16:creationId xmlns:a16="http://schemas.microsoft.com/office/drawing/2014/main" id="{921536A3-87BF-E02E-C84F-0015B81BE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0763" y="3553977"/>
            <a:ext cx="45845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Stability</a:t>
            </a:r>
            <a:endParaRPr lang="en-US" altLang="en-US"/>
          </a:p>
        </p:txBody>
      </p:sp>
      <p:sp>
        <p:nvSpPr>
          <p:cNvPr id="157" name="Rectangle 75">
            <a:extLst>
              <a:ext uri="{FF2B5EF4-FFF2-40B4-BE49-F238E27FC236}">
                <a16:creationId xmlns:a16="http://schemas.microsoft.com/office/drawing/2014/main" id="{4B8B2B72-93E8-3181-D832-49446A70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770" y="3940083"/>
            <a:ext cx="62356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Reusability</a:t>
            </a:r>
            <a:endParaRPr lang="en-US" altLang="en-US"/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069D37CA-034D-34B2-7292-BEE75E3730B4}"/>
              </a:ext>
            </a:extLst>
          </p:cNvPr>
          <p:cNvGrpSpPr/>
          <p:nvPr/>
        </p:nvGrpSpPr>
        <p:grpSpPr>
          <a:xfrm>
            <a:off x="1196504" y="3021076"/>
            <a:ext cx="2699343" cy="1473026"/>
            <a:chOff x="1196502" y="3021076"/>
            <a:chExt cx="2699343" cy="1473026"/>
          </a:xfrm>
        </p:grpSpPr>
        <p:sp>
          <p:nvSpPr>
            <p:cNvPr id="154" name="Thought Bubble: Cloud 153">
              <a:extLst>
                <a:ext uri="{FF2B5EF4-FFF2-40B4-BE49-F238E27FC236}">
                  <a16:creationId xmlns:a16="http://schemas.microsoft.com/office/drawing/2014/main" id="{4DBF677E-A81F-3090-1FF9-0F628720031A}"/>
                </a:ext>
              </a:extLst>
            </p:cNvPr>
            <p:cNvSpPr/>
            <p:nvPr/>
          </p:nvSpPr>
          <p:spPr>
            <a:xfrm>
              <a:off x="1196502" y="3021076"/>
              <a:ext cx="2699343" cy="1473026"/>
            </a:xfrm>
            <a:prstGeom prst="cloudCallout">
              <a:avLst>
                <a:gd name="adj1" fmla="val -46419"/>
                <a:gd name="adj2" fmla="val 80330"/>
              </a:avLst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8" name="Rectangle 75">
              <a:extLst>
                <a:ext uri="{FF2B5EF4-FFF2-40B4-BE49-F238E27FC236}">
                  <a16:creationId xmlns:a16="http://schemas.microsoft.com/office/drawing/2014/main" id="{D1DB5D7B-43BE-2131-74FB-E275070A0F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962" y="3478394"/>
              <a:ext cx="149451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 b="1" u="sng">
                  <a:solidFill>
                    <a:srgbClr val="000000"/>
                  </a:solidFill>
                  <a:latin typeface="Calibri" panose="020F0502020204030204" pitchFamily="34" charset="0"/>
                </a:rPr>
                <a:t>Customer Needs?</a:t>
              </a:r>
              <a:endParaRPr lang="en-US" altLang="en-US" sz="2800" b="1" u="sng"/>
            </a:p>
          </p:txBody>
        </p:sp>
      </p:grpSp>
      <p:sp>
        <p:nvSpPr>
          <p:cNvPr id="159" name="Rectangle 75">
            <a:extLst>
              <a:ext uri="{FF2B5EF4-FFF2-40B4-BE49-F238E27FC236}">
                <a16:creationId xmlns:a16="http://schemas.microsoft.com/office/drawing/2014/main" id="{AB4FFC23-FEC3-6A04-D5D8-A6B99F2D1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7337" y="3940083"/>
            <a:ext cx="63318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Modularity</a:t>
            </a:r>
            <a:endParaRPr lang="en-US" altLang="en-US"/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1A172936-6402-10F6-6E59-E5644CECEE4B}"/>
              </a:ext>
            </a:extLst>
          </p:cNvPr>
          <p:cNvCxnSpPr>
            <a:cxnSpLocks/>
          </p:cNvCxnSpPr>
          <p:nvPr/>
        </p:nvCxnSpPr>
        <p:spPr>
          <a:xfrm>
            <a:off x="2292641" y="4024720"/>
            <a:ext cx="227306" cy="70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4FA61335-728C-7BE7-C5A2-F1CEA1B1CF1A}"/>
              </a:ext>
            </a:extLst>
          </p:cNvPr>
          <p:cNvGrpSpPr/>
          <p:nvPr/>
        </p:nvGrpSpPr>
        <p:grpSpPr>
          <a:xfrm>
            <a:off x="8357421" y="2935774"/>
            <a:ext cx="2996381" cy="1308100"/>
            <a:chOff x="8357419" y="2935774"/>
            <a:chExt cx="2996381" cy="1308100"/>
          </a:xfrm>
        </p:grpSpPr>
        <p:sp>
          <p:nvSpPr>
            <p:cNvPr id="168" name="Arrow: Right 167">
              <a:extLst>
                <a:ext uri="{FF2B5EF4-FFF2-40B4-BE49-F238E27FC236}">
                  <a16:creationId xmlns:a16="http://schemas.microsoft.com/office/drawing/2014/main" id="{C3E0E6DF-9A9F-FB85-2C24-FCF58862576A}"/>
                </a:ext>
              </a:extLst>
            </p:cNvPr>
            <p:cNvSpPr/>
            <p:nvPr/>
          </p:nvSpPr>
          <p:spPr>
            <a:xfrm>
              <a:off x="8357419" y="2935774"/>
              <a:ext cx="2996381" cy="1308100"/>
            </a:xfrm>
            <a:prstGeom prst="rightArrow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A9CC722F-82F7-E789-9FD0-2D63CB1DB764}"/>
                </a:ext>
              </a:extLst>
            </p:cNvPr>
            <p:cNvSpPr txBox="1"/>
            <p:nvPr/>
          </p:nvSpPr>
          <p:spPr>
            <a:xfrm>
              <a:off x="8850761" y="3419539"/>
              <a:ext cx="1685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To Pugh Chart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46096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42" presetClass="path" presetSubtype="0" accel="50000" decel="5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08333E-6 -1.48148E-6 L 0.23411 0.0882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6" y="4398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42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875E-6 2.96296E-6 L 0.23411 0.09606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6" y="4792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42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08333E-6 4.07407E-6 L 0.23411 0.0819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6" y="4097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42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08333E-6 -1.48148E-6 L 0.23411 -0.14907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6" y="-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500"/>
                            </p:stCondLst>
                            <p:childTnLst>
                              <p:par>
                                <p:cTn id="123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000"/>
                            </p:stCondLst>
                            <p:childTnLst>
                              <p:par>
                                <p:cTn id="1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7500"/>
                            </p:stCondLst>
                            <p:childTnLst>
                              <p:par>
                                <p:cTn id="140" presetID="42" presetClass="path" presetSubtype="0" accel="50000" decel="5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45833E-6 4.44444E-6 L -0.23671 0.18217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8500"/>
                            </p:stCondLst>
                            <p:childTnLst>
                              <p:par>
                                <p:cTn id="167" presetID="42" presetClass="path" presetSubtype="0" accel="50000" decel="5000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91667E-6 4.44444E-6 L 0.25821 0.20995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25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293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25000"/>
                            </p:stCondLst>
                            <p:childTnLst>
                              <p:par>
                                <p:cTn id="33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4" grpId="0" animBg="1"/>
      <p:bldP spid="60" grpId="0"/>
      <p:bldP spid="62" grpId="0"/>
      <p:bldP spid="64" grpId="0"/>
      <p:bldP spid="64" grpId="1"/>
      <p:bldP spid="64" grpId="2"/>
      <p:bldP spid="66" grpId="0"/>
      <p:bldP spid="66" grpId="1"/>
      <p:bldP spid="66" grpId="2"/>
      <p:bldP spid="68" grpId="0"/>
      <p:bldP spid="68" grpId="1"/>
      <p:bldP spid="68" grpId="2"/>
      <p:bldP spid="74" grpId="0"/>
      <p:bldP spid="76" grpId="0"/>
      <p:bldP spid="80" grpId="0"/>
      <p:bldP spid="84" grpId="0"/>
      <p:bldP spid="84" grpId="1"/>
      <p:bldP spid="84" grpId="2"/>
      <p:bldP spid="55" grpId="0" animBg="1"/>
      <p:bldP spid="153" grpId="0"/>
      <p:bldP spid="153" grpId="1"/>
      <p:bldP spid="153" grpId="2"/>
      <p:bldP spid="157" grpId="0"/>
      <p:bldP spid="157" grpId="1"/>
      <p:bldP spid="159" grpId="0"/>
      <p:bldP spid="159" grpId="1"/>
      <p:bldP spid="159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168" y="614981"/>
            <a:ext cx="10516490" cy="996950"/>
          </a:xfrm>
        </p:spPr>
        <p:txBody>
          <a:bodyPr>
            <a:normAutofit fontScale="90000"/>
          </a:bodyPr>
          <a:lstStyle/>
          <a:p>
            <a:r>
              <a:rPr lang="en-US" sz="4400">
                <a:solidFill>
                  <a:schemeClr val="tx1"/>
                </a:solidFill>
              </a:rPr>
              <a:t>Launch Vehicle Selection – Round 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959F4-7A7F-47AB-B339-AF4FE856E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b"/>
          <a:lstStyle/>
          <a:p>
            <a:pPr>
              <a:defRPr/>
            </a:pPr>
            <a:r>
              <a:rPr lang="en-US">
                <a:latin typeface="Arial"/>
                <a:cs typeface="Arial"/>
              </a:rPr>
              <a:t> Zachary Isriel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F1FABC0-072B-4F22-8F9B-95A9D10B0206}" type="slidenum">
              <a:rPr lang="en-US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1049867" y="1583704"/>
            <a:ext cx="104197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rrow&#10;&#10;Description automatically generated with low confidence">
            <a:hlinkClick r:id="rId2" action="ppaction://hlinksldjump"/>
            <a:extLst>
              <a:ext uri="{FF2B5EF4-FFF2-40B4-BE49-F238E27FC236}">
                <a16:creationId xmlns:a16="http://schemas.microsoft.com/office/drawing/2014/main" id="{36E0D980-2037-FD2D-C301-40361BDCA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40382" y="31934"/>
            <a:ext cx="851060" cy="83041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3">
            <a:extLst>
              <a:ext uri="{FF2B5EF4-FFF2-40B4-BE49-F238E27FC236}">
                <a16:creationId xmlns:a16="http://schemas.microsoft.com/office/drawing/2014/main" id="{F57FED07-AA50-9071-E191-1FC139A6F8E5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147888" y="2192338"/>
            <a:ext cx="7896225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1681A01A-F6F6-5823-6F04-AA2EE4D99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5826" y="2228851"/>
            <a:ext cx="2781300" cy="436563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AB458483-F52E-833E-6232-5F121F353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126" y="2228851"/>
            <a:ext cx="5094288" cy="217488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7608E21B-46E0-9F47-6A54-5E7F6B857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126" y="2446338"/>
            <a:ext cx="825500" cy="219075"/>
          </a:xfrm>
          <a:prstGeom prst="rect">
            <a:avLst/>
          </a:prstGeom>
          <a:solidFill>
            <a:srgbClr val="FF93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F173250A-E0C9-1789-7272-65FCC5F2F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2626" y="2446338"/>
            <a:ext cx="609600" cy="219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CAA576FA-63FC-110B-E5C1-9A0B2CE1A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6" y="2446338"/>
            <a:ext cx="609600" cy="21907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43249BBA-1C3E-91DC-AA42-ADF7216BC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1826" y="2446338"/>
            <a:ext cx="611188" cy="219075"/>
          </a:xfrm>
          <a:prstGeom prst="rect">
            <a:avLst/>
          </a:prstGeom>
          <a:solidFill>
            <a:srgbClr val="FF93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88BAE4A8-E931-DE64-DC65-519F05B7E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3013" y="2446338"/>
            <a:ext cx="609600" cy="219075"/>
          </a:xfrm>
          <a:prstGeom prst="rect">
            <a:avLst/>
          </a:prstGeom>
          <a:solidFill>
            <a:srgbClr val="FF93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46B98027-1A08-454F-67E7-366708823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2613" y="2446338"/>
            <a:ext cx="609600" cy="21907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48C29932-F347-3326-4248-DD57D259F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2213" y="2446338"/>
            <a:ext cx="609600" cy="21907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302F419E-9329-C37B-2AEC-C24E740C4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1813" y="2446338"/>
            <a:ext cx="609600" cy="219075"/>
          </a:xfrm>
          <a:prstGeom prst="rect">
            <a:avLst/>
          </a:prstGeom>
          <a:solidFill>
            <a:srgbClr val="FF93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FC9F3C63-9560-88FA-5184-3847CA0D7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2626" y="4189413"/>
            <a:ext cx="609600" cy="21748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7AEA3598-F260-B332-E53D-3F43DC805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6" y="4189413"/>
            <a:ext cx="609600" cy="21748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9C496C43-7AA1-91B1-C5E8-87583983E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1826" y="4189413"/>
            <a:ext cx="611188" cy="217488"/>
          </a:xfrm>
          <a:prstGeom prst="rect">
            <a:avLst/>
          </a:prstGeom>
          <a:solidFill>
            <a:srgbClr val="FF93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3DA85610-E656-A29B-2F10-FC3E9324F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3013" y="4189413"/>
            <a:ext cx="609600" cy="217488"/>
          </a:xfrm>
          <a:prstGeom prst="rect">
            <a:avLst/>
          </a:prstGeom>
          <a:solidFill>
            <a:srgbClr val="FF93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19">
            <a:extLst>
              <a:ext uri="{FF2B5EF4-FFF2-40B4-BE49-F238E27FC236}">
                <a16:creationId xmlns:a16="http://schemas.microsoft.com/office/drawing/2014/main" id="{01B9856B-55D8-250F-1A78-AC463CB54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2613" y="4189413"/>
            <a:ext cx="609600" cy="21748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0">
            <a:extLst>
              <a:ext uri="{FF2B5EF4-FFF2-40B4-BE49-F238E27FC236}">
                <a16:creationId xmlns:a16="http://schemas.microsoft.com/office/drawing/2014/main" id="{6BF4F6BB-5B6F-38BA-5835-9343F990E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2213" y="4189413"/>
            <a:ext cx="609600" cy="21748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5DA4E849-CFFB-8CD6-B214-6352499EA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1813" y="4189413"/>
            <a:ext cx="609600" cy="217488"/>
          </a:xfrm>
          <a:prstGeom prst="rect">
            <a:avLst/>
          </a:prstGeom>
          <a:solidFill>
            <a:srgbClr val="FF93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2">
            <a:extLst>
              <a:ext uri="{FF2B5EF4-FFF2-40B4-BE49-F238E27FC236}">
                <a16:creationId xmlns:a16="http://schemas.microsoft.com/office/drawing/2014/main" id="{CE031C02-3AB8-1738-2A9F-E0D22E0C5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2626" y="4406901"/>
            <a:ext cx="609600" cy="21907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9FD52E7C-B151-A378-3C4B-9F2B42D67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6" y="4406901"/>
            <a:ext cx="609600" cy="21907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69085D9A-07D2-BDB4-85BE-852D002F1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1826" y="4406901"/>
            <a:ext cx="611188" cy="219075"/>
          </a:xfrm>
          <a:prstGeom prst="rect">
            <a:avLst/>
          </a:prstGeom>
          <a:solidFill>
            <a:srgbClr val="FF93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1A91C6C0-6547-B33E-B3CB-7D4AB99A8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3013" y="4406901"/>
            <a:ext cx="609600" cy="219075"/>
          </a:xfrm>
          <a:prstGeom prst="rect">
            <a:avLst/>
          </a:prstGeom>
          <a:solidFill>
            <a:srgbClr val="FF93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26">
            <a:extLst>
              <a:ext uri="{FF2B5EF4-FFF2-40B4-BE49-F238E27FC236}">
                <a16:creationId xmlns:a16="http://schemas.microsoft.com/office/drawing/2014/main" id="{FAFE6FEE-C863-EA57-E466-FC71C95A7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2613" y="4406901"/>
            <a:ext cx="609600" cy="21907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102E7F5F-6C68-9BE3-7D6D-0E0C9D00E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2213" y="4406901"/>
            <a:ext cx="609600" cy="21907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AAC0D01A-155D-DF3B-7008-745A50536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1813" y="4406901"/>
            <a:ext cx="609600" cy="219075"/>
          </a:xfrm>
          <a:prstGeom prst="rect">
            <a:avLst/>
          </a:prstGeom>
          <a:solidFill>
            <a:srgbClr val="FF93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29">
            <a:extLst>
              <a:ext uri="{FF2B5EF4-FFF2-40B4-BE49-F238E27FC236}">
                <a16:creationId xmlns:a16="http://schemas.microsoft.com/office/drawing/2014/main" id="{5F3CAEA7-3E55-259C-0C1D-192C4F7BF0E9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7126" y="2222501"/>
            <a:ext cx="0" cy="2409825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Line 30">
            <a:extLst>
              <a:ext uri="{FF2B5EF4-FFF2-40B4-BE49-F238E27FC236}">
                <a16:creationId xmlns:a16="http://schemas.microsoft.com/office/drawing/2014/main" id="{29E5BB5E-74E8-8000-CF4E-533B60347E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2626" y="2439988"/>
            <a:ext cx="0" cy="1755775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Line 31">
            <a:extLst>
              <a:ext uri="{FF2B5EF4-FFF2-40B4-BE49-F238E27FC236}">
                <a16:creationId xmlns:a16="http://schemas.microsoft.com/office/drawing/2014/main" id="{E7D8E4B0-F510-60E9-0335-04AE9CAC5A3A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2626" y="4195763"/>
            <a:ext cx="0" cy="436563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Line 32">
            <a:extLst>
              <a:ext uri="{FF2B5EF4-FFF2-40B4-BE49-F238E27FC236}">
                <a16:creationId xmlns:a16="http://schemas.microsoft.com/office/drawing/2014/main" id="{40A4F571-FD90-9797-750C-483A9FCC89FA}"/>
              </a:ext>
            </a:extLst>
          </p:cNvPr>
          <p:cNvSpPr>
            <a:spLocks noChangeShapeType="1"/>
          </p:cNvSpPr>
          <p:nvPr/>
        </p:nvSpPr>
        <p:spPr bwMode="auto">
          <a:xfrm>
            <a:off x="6372226" y="2439988"/>
            <a:ext cx="0" cy="2192338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Line 33">
            <a:extLst>
              <a:ext uri="{FF2B5EF4-FFF2-40B4-BE49-F238E27FC236}">
                <a16:creationId xmlns:a16="http://schemas.microsoft.com/office/drawing/2014/main" id="{25281CEB-00DA-5296-EA54-769D6BE42D00}"/>
              </a:ext>
            </a:extLst>
          </p:cNvPr>
          <p:cNvSpPr>
            <a:spLocks noChangeShapeType="1"/>
          </p:cNvSpPr>
          <p:nvPr/>
        </p:nvSpPr>
        <p:spPr bwMode="auto">
          <a:xfrm>
            <a:off x="6981826" y="2439988"/>
            <a:ext cx="0" cy="2192338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Line 34">
            <a:extLst>
              <a:ext uri="{FF2B5EF4-FFF2-40B4-BE49-F238E27FC236}">
                <a16:creationId xmlns:a16="http://schemas.microsoft.com/office/drawing/2014/main" id="{2B829ED5-190A-249B-357A-6A398279EDAD}"/>
              </a:ext>
            </a:extLst>
          </p:cNvPr>
          <p:cNvSpPr>
            <a:spLocks noChangeShapeType="1"/>
          </p:cNvSpPr>
          <p:nvPr/>
        </p:nvSpPr>
        <p:spPr bwMode="auto">
          <a:xfrm>
            <a:off x="7593013" y="2439988"/>
            <a:ext cx="0" cy="2192338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Line 35">
            <a:extLst>
              <a:ext uri="{FF2B5EF4-FFF2-40B4-BE49-F238E27FC236}">
                <a16:creationId xmlns:a16="http://schemas.microsoft.com/office/drawing/2014/main" id="{E3358BD9-192C-9BD4-B30F-DA96C0458EDE}"/>
              </a:ext>
            </a:extLst>
          </p:cNvPr>
          <p:cNvSpPr>
            <a:spLocks noChangeShapeType="1"/>
          </p:cNvSpPr>
          <p:nvPr/>
        </p:nvSpPr>
        <p:spPr bwMode="auto">
          <a:xfrm>
            <a:off x="8202613" y="2439988"/>
            <a:ext cx="0" cy="2192338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Line 36">
            <a:extLst>
              <a:ext uri="{FF2B5EF4-FFF2-40B4-BE49-F238E27FC236}">
                <a16:creationId xmlns:a16="http://schemas.microsoft.com/office/drawing/2014/main" id="{F4E90999-E454-A011-096F-509CBE44DAF2}"/>
              </a:ext>
            </a:extLst>
          </p:cNvPr>
          <p:cNvSpPr>
            <a:spLocks noChangeShapeType="1"/>
          </p:cNvSpPr>
          <p:nvPr/>
        </p:nvSpPr>
        <p:spPr bwMode="auto">
          <a:xfrm>
            <a:off x="8812213" y="2439988"/>
            <a:ext cx="0" cy="2192338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Line 37">
            <a:extLst>
              <a:ext uri="{FF2B5EF4-FFF2-40B4-BE49-F238E27FC236}">
                <a16:creationId xmlns:a16="http://schemas.microsoft.com/office/drawing/2014/main" id="{990AA00A-F455-8577-E657-B47E38654A39}"/>
              </a:ext>
            </a:extLst>
          </p:cNvPr>
          <p:cNvSpPr>
            <a:spLocks noChangeShapeType="1"/>
          </p:cNvSpPr>
          <p:nvPr/>
        </p:nvSpPr>
        <p:spPr bwMode="auto">
          <a:xfrm>
            <a:off x="9421813" y="2439988"/>
            <a:ext cx="0" cy="2192338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Line 38">
            <a:extLst>
              <a:ext uri="{FF2B5EF4-FFF2-40B4-BE49-F238E27FC236}">
                <a16:creationId xmlns:a16="http://schemas.microsoft.com/office/drawing/2014/main" id="{5A84208F-3801-ED01-38E0-0EF14ED3A0E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0776" y="2446338"/>
            <a:ext cx="510698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39">
            <a:extLst>
              <a:ext uri="{FF2B5EF4-FFF2-40B4-BE49-F238E27FC236}">
                <a16:creationId xmlns:a16="http://schemas.microsoft.com/office/drawing/2014/main" id="{F0F55C6A-1140-392F-E7EF-6FDEC238DF23}"/>
              </a:ext>
            </a:extLst>
          </p:cNvPr>
          <p:cNvSpPr>
            <a:spLocks noChangeShapeType="1"/>
          </p:cNvSpPr>
          <p:nvPr/>
        </p:nvSpPr>
        <p:spPr bwMode="auto">
          <a:xfrm>
            <a:off x="2149476" y="2665413"/>
            <a:ext cx="2781300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Line 40">
            <a:extLst>
              <a:ext uri="{FF2B5EF4-FFF2-40B4-BE49-F238E27FC236}">
                <a16:creationId xmlns:a16="http://schemas.microsoft.com/office/drawing/2014/main" id="{F48A4051-96F2-171C-24F9-35440FDEB11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0776" y="2665413"/>
            <a:ext cx="510698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Line 41">
            <a:extLst>
              <a:ext uri="{FF2B5EF4-FFF2-40B4-BE49-F238E27FC236}">
                <a16:creationId xmlns:a16="http://schemas.microsoft.com/office/drawing/2014/main" id="{B245AC8C-3D3C-EA91-C2A2-8874023ACF4D}"/>
              </a:ext>
            </a:extLst>
          </p:cNvPr>
          <p:cNvSpPr>
            <a:spLocks noChangeShapeType="1"/>
          </p:cNvSpPr>
          <p:nvPr/>
        </p:nvSpPr>
        <p:spPr bwMode="auto">
          <a:xfrm>
            <a:off x="2149476" y="2882901"/>
            <a:ext cx="2794000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Line 42">
            <a:extLst>
              <a:ext uri="{FF2B5EF4-FFF2-40B4-BE49-F238E27FC236}">
                <a16:creationId xmlns:a16="http://schemas.microsoft.com/office/drawing/2014/main" id="{7A80652D-192F-EBB9-10A4-55246E44F8DC}"/>
              </a:ext>
            </a:extLst>
          </p:cNvPr>
          <p:cNvSpPr>
            <a:spLocks noChangeShapeType="1"/>
          </p:cNvSpPr>
          <p:nvPr/>
        </p:nvSpPr>
        <p:spPr bwMode="auto">
          <a:xfrm>
            <a:off x="5756276" y="2882901"/>
            <a:ext cx="4281488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Line 43">
            <a:extLst>
              <a:ext uri="{FF2B5EF4-FFF2-40B4-BE49-F238E27FC236}">
                <a16:creationId xmlns:a16="http://schemas.microsoft.com/office/drawing/2014/main" id="{7BF4E709-5D20-98C5-D294-4E41A586CBA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49476" y="3100388"/>
            <a:ext cx="2794000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Line 44">
            <a:extLst>
              <a:ext uri="{FF2B5EF4-FFF2-40B4-BE49-F238E27FC236}">
                <a16:creationId xmlns:a16="http://schemas.microsoft.com/office/drawing/2014/main" id="{1CED56F4-1CE9-36D8-E314-2121BDEEEC09}"/>
              </a:ext>
            </a:extLst>
          </p:cNvPr>
          <p:cNvSpPr>
            <a:spLocks noChangeShapeType="1"/>
          </p:cNvSpPr>
          <p:nvPr/>
        </p:nvSpPr>
        <p:spPr bwMode="auto">
          <a:xfrm>
            <a:off x="5756276" y="3100388"/>
            <a:ext cx="4281488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Line 45">
            <a:extLst>
              <a:ext uri="{FF2B5EF4-FFF2-40B4-BE49-F238E27FC236}">
                <a16:creationId xmlns:a16="http://schemas.microsoft.com/office/drawing/2014/main" id="{4C403815-AC95-4A9F-F12A-AE9BD5ED020F}"/>
              </a:ext>
            </a:extLst>
          </p:cNvPr>
          <p:cNvSpPr>
            <a:spLocks noChangeShapeType="1"/>
          </p:cNvSpPr>
          <p:nvPr/>
        </p:nvSpPr>
        <p:spPr bwMode="auto">
          <a:xfrm>
            <a:off x="2149476" y="3317876"/>
            <a:ext cx="2794000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Line 46">
            <a:extLst>
              <a:ext uri="{FF2B5EF4-FFF2-40B4-BE49-F238E27FC236}">
                <a16:creationId xmlns:a16="http://schemas.microsoft.com/office/drawing/2014/main" id="{6CA2AD48-0315-2797-DAAD-E9CC73B0856D}"/>
              </a:ext>
            </a:extLst>
          </p:cNvPr>
          <p:cNvSpPr>
            <a:spLocks noChangeShapeType="1"/>
          </p:cNvSpPr>
          <p:nvPr/>
        </p:nvSpPr>
        <p:spPr bwMode="auto">
          <a:xfrm>
            <a:off x="5756276" y="3317876"/>
            <a:ext cx="4281488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Line 47">
            <a:extLst>
              <a:ext uri="{FF2B5EF4-FFF2-40B4-BE49-F238E27FC236}">
                <a16:creationId xmlns:a16="http://schemas.microsoft.com/office/drawing/2014/main" id="{003DF47B-C828-C7C2-7A95-9E01D07D4DA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49476" y="3536951"/>
            <a:ext cx="2794000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Line 48">
            <a:extLst>
              <a:ext uri="{FF2B5EF4-FFF2-40B4-BE49-F238E27FC236}">
                <a16:creationId xmlns:a16="http://schemas.microsoft.com/office/drawing/2014/main" id="{6AA2A178-DB0F-3C50-840C-3646D9DE350C}"/>
              </a:ext>
            </a:extLst>
          </p:cNvPr>
          <p:cNvSpPr>
            <a:spLocks noChangeShapeType="1"/>
          </p:cNvSpPr>
          <p:nvPr/>
        </p:nvSpPr>
        <p:spPr bwMode="auto">
          <a:xfrm>
            <a:off x="5756276" y="3536951"/>
            <a:ext cx="4281488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Line 49">
            <a:extLst>
              <a:ext uri="{FF2B5EF4-FFF2-40B4-BE49-F238E27FC236}">
                <a16:creationId xmlns:a16="http://schemas.microsoft.com/office/drawing/2014/main" id="{F4626A67-389C-8DC4-D00D-30B52029CD55}"/>
              </a:ext>
            </a:extLst>
          </p:cNvPr>
          <p:cNvSpPr>
            <a:spLocks noChangeShapeType="1"/>
          </p:cNvSpPr>
          <p:nvPr/>
        </p:nvSpPr>
        <p:spPr bwMode="auto">
          <a:xfrm>
            <a:off x="2149476" y="3754438"/>
            <a:ext cx="2794000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Line 50">
            <a:extLst>
              <a:ext uri="{FF2B5EF4-FFF2-40B4-BE49-F238E27FC236}">
                <a16:creationId xmlns:a16="http://schemas.microsoft.com/office/drawing/2014/main" id="{0299399D-5E8E-65DC-5D8F-2A0DC238179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56276" y="3754438"/>
            <a:ext cx="4281488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Line 51">
            <a:extLst>
              <a:ext uri="{FF2B5EF4-FFF2-40B4-BE49-F238E27FC236}">
                <a16:creationId xmlns:a16="http://schemas.microsoft.com/office/drawing/2014/main" id="{3BBF7757-BA57-6305-3528-400CDA74938D}"/>
              </a:ext>
            </a:extLst>
          </p:cNvPr>
          <p:cNvSpPr>
            <a:spLocks noChangeShapeType="1"/>
          </p:cNvSpPr>
          <p:nvPr/>
        </p:nvSpPr>
        <p:spPr bwMode="auto">
          <a:xfrm>
            <a:off x="2149476" y="3971926"/>
            <a:ext cx="2794000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Line 52">
            <a:extLst>
              <a:ext uri="{FF2B5EF4-FFF2-40B4-BE49-F238E27FC236}">
                <a16:creationId xmlns:a16="http://schemas.microsoft.com/office/drawing/2014/main" id="{8BDB3957-7921-35F1-1EE7-80A8C448DCBA}"/>
              </a:ext>
            </a:extLst>
          </p:cNvPr>
          <p:cNvSpPr>
            <a:spLocks noChangeShapeType="1"/>
          </p:cNvSpPr>
          <p:nvPr/>
        </p:nvSpPr>
        <p:spPr bwMode="auto">
          <a:xfrm>
            <a:off x="5756276" y="3971926"/>
            <a:ext cx="4281488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Line 53">
            <a:extLst>
              <a:ext uri="{FF2B5EF4-FFF2-40B4-BE49-F238E27FC236}">
                <a16:creationId xmlns:a16="http://schemas.microsoft.com/office/drawing/2014/main" id="{44AB4B8B-86C8-F00B-805F-928C921D9C1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49476" y="4189413"/>
            <a:ext cx="788828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Line 54">
            <a:extLst>
              <a:ext uri="{FF2B5EF4-FFF2-40B4-BE49-F238E27FC236}">
                <a16:creationId xmlns:a16="http://schemas.microsoft.com/office/drawing/2014/main" id="{88B647CC-D1DB-4B02-BEF6-1F49391C60C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0776" y="4406901"/>
            <a:ext cx="5106988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Line 55">
            <a:extLst>
              <a:ext uri="{FF2B5EF4-FFF2-40B4-BE49-F238E27FC236}">
                <a16:creationId xmlns:a16="http://schemas.microsoft.com/office/drawing/2014/main" id="{64DBDAB4-B9BE-316F-44FC-3A09322C29BE}"/>
              </a:ext>
            </a:extLst>
          </p:cNvPr>
          <p:cNvSpPr>
            <a:spLocks noChangeShapeType="1"/>
          </p:cNvSpPr>
          <p:nvPr/>
        </p:nvSpPr>
        <p:spPr bwMode="auto">
          <a:xfrm>
            <a:off x="2155826" y="2222501"/>
            <a:ext cx="0" cy="197326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Line 56">
            <a:extLst>
              <a:ext uri="{FF2B5EF4-FFF2-40B4-BE49-F238E27FC236}">
                <a16:creationId xmlns:a16="http://schemas.microsoft.com/office/drawing/2014/main" id="{6DF0CC93-0EBA-B5DF-81C1-194408D0CA3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31413" y="2222501"/>
            <a:ext cx="0" cy="217488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Line 57">
            <a:extLst>
              <a:ext uri="{FF2B5EF4-FFF2-40B4-BE49-F238E27FC236}">
                <a16:creationId xmlns:a16="http://schemas.microsoft.com/office/drawing/2014/main" id="{CB354BDD-7886-B317-F16A-1A5CB6BEC4D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31413" y="2439988"/>
            <a:ext cx="0" cy="219233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Line 58">
            <a:extLst>
              <a:ext uri="{FF2B5EF4-FFF2-40B4-BE49-F238E27FC236}">
                <a16:creationId xmlns:a16="http://schemas.microsoft.com/office/drawing/2014/main" id="{3EAD3FB5-F041-D95C-B919-2C678C25A68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49476" y="2228851"/>
            <a:ext cx="78851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Line 59">
            <a:extLst>
              <a:ext uri="{FF2B5EF4-FFF2-40B4-BE49-F238E27FC236}">
                <a16:creationId xmlns:a16="http://schemas.microsoft.com/office/drawing/2014/main" id="{82097FDC-3266-8E78-A364-9A20DC1AC9D9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0776" y="4625976"/>
            <a:ext cx="510698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Rectangle 60">
            <a:extLst>
              <a:ext uri="{FF2B5EF4-FFF2-40B4-BE49-F238E27FC236}">
                <a16:creationId xmlns:a16="http://schemas.microsoft.com/office/drawing/2014/main" id="{8C9FAD94-B64B-8B46-747A-5B9851925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3" y="2343153"/>
            <a:ext cx="103714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1">
                <a:solidFill>
                  <a:srgbClr val="000000"/>
                </a:solidFill>
                <a:latin typeface="Calibri" panose="020F0502020204030204" pitchFamily="34" charset="0"/>
              </a:rPr>
              <a:t>Selection Criteria </a:t>
            </a:r>
            <a:endParaRPr lang="en-US" altLang="en-US"/>
          </a:p>
        </p:txBody>
      </p:sp>
      <p:sp>
        <p:nvSpPr>
          <p:cNvPr id="67" name="Rectangle 61">
            <a:extLst>
              <a:ext uri="{FF2B5EF4-FFF2-40B4-BE49-F238E27FC236}">
                <a16:creationId xmlns:a16="http://schemas.microsoft.com/office/drawing/2014/main" id="{1ECECA31-B965-BB01-ABC5-AD757C9C2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6776" y="2232028"/>
            <a:ext cx="53700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1">
                <a:solidFill>
                  <a:srgbClr val="000000"/>
                </a:solidFill>
                <a:latin typeface="Calibri" panose="020F0502020204030204" pitchFamily="34" charset="0"/>
              </a:rPr>
              <a:t>Concepts</a:t>
            </a:r>
            <a:endParaRPr lang="en-US" altLang="en-US"/>
          </a:p>
        </p:txBody>
      </p:sp>
      <p:sp>
        <p:nvSpPr>
          <p:cNvPr id="68" name="Rectangle 62">
            <a:extLst>
              <a:ext uri="{FF2B5EF4-FFF2-40B4-BE49-F238E27FC236}">
                <a16:creationId xmlns:a16="http://schemas.microsoft.com/office/drawing/2014/main" id="{F49BF80B-D996-D5B9-F8C0-66F0CC6CB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4951" y="2449515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8</a:t>
            </a:r>
            <a:endParaRPr lang="en-US" altLang="en-US"/>
          </a:p>
        </p:txBody>
      </p:sp>
      <p:sp>
        <p:nvSpPr>
          <p:cNvPr id="69" name="Rectangle 63">
            <a:extLst>
              <a:ext uri="{FF2B5EF4-FFF2-40B4-BE49-F238E27FC236}">
                <a16:creationId xmlns:a16="http://schemas.microsoft.com/office/drawing/2014/main" id="{67C7231E-4F26-B553-C705-68B41254D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01" y="2449515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endParaRPr lang="en-US" altLang="en-US"/>
          </a:p>
        </p:txBody>
      </p:sp>
      <p:sp>
        <p:nvSpPr>
          <p:cNvPr id="70" name="Rectangle 64">
            <a:extLst>
              <a:ext uri="{FF2B5EF4-FFF2-40B4-BE49-F238E27FC236}">
                <a16:creationId xmlns:a16="http://schemas.microsoft.com/office/drawing/2014/main" id="{0A1EC311-3B18-F94B-8880-C2E70FD48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2101" y="2449515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endParaRPr lang="en-US" altLang="en-US"/>
          </a:p>
        </p:txBody>
      </p:sp>
      <p:sp>
        <p:nvSpPr>
          <p:cNvPr id="71" name="Rectangle 65">
            <a:extLst>
              <a:ext uri="{FF2B5EF4-FFF2-40B4-BE49-F238E27FC236}">
                <a16:creationId xmlns:a16="http://schemas.microsoft.com/office/drawing/2014/main" id="{F2207AF8-7B79-5E7A-DE87-105998533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1701" y="2449515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endParaRPr lang="en-US" altLang="en-US"/>
          </a:p>
        </p:txBody>
      </p:sp>
      <p:sp>
        <p:nvSpPr>
          <p:cNvPr id="72" name="Rectangle 66">
            <a:extLst>
              <a:ext uri="{FF2B5EF4-FFF2-40B4-BE49-F238E27FC236}">
                <a16:creationId xmlns:a16="http://schemas.microsoft.com/office/drawing/2014/main" id="{43DFEE62-4DE7-2977-76AE-5E37C9820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1301" y="2449515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4</a:t>
            </a:r>
            <a:endParaRPr lang="en-US" altLang="en-US"/>
          </a:p>
        </p:txBody>
      </p:sp>
      <p:sp>
        <p:nvSpPr>
          <p:cNvPr id="73" name="Rectangle 67">
            <a:extLst>
              <a:ext uri="{FF2B5EF4-FFF2-40B4-BE49-F238E27FC236}">
                <a16:creationId xmlns:a16="http://schemas.microsoft.com/office/drawing/2014/main" id="{14C3B5D0-E7BB-25E8-29DA-22A2AB03D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0901" y="2449515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5</a:t>
            </a:r>
            <a:endParaRPr lang="en-US" altLang="en-US"/>
          </a:p>
        </p:txBody>
      </p:sp>
      <p:sp>
        <p:nvSpPr>
          <p:cNvPr id="74" name="Rectangle 68">
            <a:extLst>
              <a:ext uri="{FF2B5EF4-FFF2-40B4-BE49-F238E27FC236}">
                <a16:creationId xmlns:a16="http://schemas.microsoft.com/office/drawing/2014/main" id="{CB80E7C2-A15F-D17C-C190-985E42F9F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0501" y="2449515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6</a:t>
            </a:r>
            <a:endParaRPr lang="en-US" altLang="en-US"/>
          </a:p>
        </p:txBody>
      </p:sp>
      <p:sp>
        <p:nvSpPr>
          <p:cNvPr id="75" name="Rectangle 69">
            <a:extLst>
              <a:ext uri="{FF2B5EF4-FFF2-40B4-BE49-F238E27FC236}">
                <a16:creationId xmlns:a16="http://schemas.microsoft.com/office/drawing/2014/main" id="{FFF6DDEB-D172-96BB-0DA5-0CD97B294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0101" y="2449515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7</a:t>
            </a:r>
            <a:endParaRPr lang="en-US" altLang="en-US"/>
          </a:p>
        </p:txBody>
      </p:sp>
      <p:sp>
        <p:nvSpPr>
          <p:cNvPr id="76" name="Rectangle 70">
            <a:extLst>
              <a:ext uri="{FF2B5EF4-FFF2-40B4-BE49-F238E27FC236}">
                <a16:creationId xmlns:a16="http://schemas.microsoft.com/office/drawing/2014/main" id="{19A28247-1F6E-4DB9-7D93-2BD73C1ED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5490" y="2667003"/>
            <a:ext cx="56265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Low Mass</a:t>
            </a:r>
            <a:endParaRPr lang="en-US" altLang="en-US"/>
          </a:p>
        </p:txBody>
      </p:sp>
      <p:sp>
        <p:nvSpPr>
          <p:cNvPr id="77" name="Rectangle 71">
            <a:extLst>
              <a:ext uri="{FF2B5EF4-FFF2-40B4-BE49-F238E27FC236}">
                <a16:creationId xmlns:a16="http://schemas.microsoft.com/office/drawing/2014/main" id="{E4DDF29E-2F84-391B-7D5F-8DFFAADDA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3013" y="3289303"/>
            <a:ext cx="6342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Datum</a:t>
            </a:r>
            <a:endParaRPr lang="en-US" altLang="en-US"/>
          </a:p>
        </p:txBody>
      </p:sp>
      <p:sp>
        <p:nvSpPr>
          <p:cNvPr id="78" name="Rectangle 72">
            <a:extLst>
              <a:ext uri="{FF2B5EF4-FFF2-40B4-BE49-F238E27FC236}">
                <a16:creationId xmlns:a16="http://schemas.microsoft.com/office/drawing/2014/main" id="{5BFAB155-CBA3-AF8A-91D9-DF80D5A73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4088" y="2667003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79" name="Rectangle 73">
            <a:extLst>
              <a:ext uri="{FF2B5EF4-FFF2-40B4-BE49-F238E27FC236}">
                <a16:creationId xmlns:a16="http://schemas.microsoft.com/office/drawing/2014/main" id="{8A887C5D-2E5F-7C64-FEB7-0DC015E9B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1626" y="2667003"/>
            <a:ext cx="5450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endParaRPr lang="en-US" altLang="en-US"/>
          </a:p>
        </p:txBody>
      </p:sp>
      <p:sp>
        <p:nvSpPr>
          <p:cNvPr id="80" name="Rectangle 74">
            <a:extLst>
              <a:ext uri="{FF2B5EF4-FFF2-40B4-BE49-F238E27FC236}">
                <a16:creationId xmlns:a16="http://schemas.microsoft.com/office/drawing/2014/main" id="{646F23E0-EC1A-6B25-0E33-F32C3ED4C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3288" y="2667003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81" name="Rectangle 75">
            <a:extLst>
              <a:ext uri="{FF2B5EF4-FFF2-40B4-BE49-F238E27FC236}">
                <a16:creationId xmlns:a16="http://schemas.microsoft.com/office/drawing/2014/main" id="{632C3A41-2823-1054-E60D-7397290CC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0826" y="2667003"/>
            <a:ext cx="5450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endParaRPr lang="en-US" altLang="en-US"/>
          </a:p>
        </p:txBody>
      </p:sp>
      <p:sp>
        <p:nvSpPr>
          <p:cNvPr id="82" name="Rectangle 76">
            <a:extLst>
              <a:ext uri="{FF2B5EF4-FFF2-40B4-BE49-F238E27FC236}">
                <a16:creationId xmlns:a16="http://schemas.microsoft.com/office/drawing/2014/main" id="{E5928192-433D-93A5-F0ED-2BD65B169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2488" y="2667003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83" name="Rectangle 77">
            <a:extLst>
              <a:ext uri="{FF2B5EF4-FFF2-40B4-BE49-F238E27FC236}">
                <a16:creationId xmlns:a16="http://schemas.microsoft.com/office/drawing/2014/main" id="{21613684-AF86-7909-F7D7-56DB69D6E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2088" y="2667003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84" name="Rectangle 78">
            <a:extLst>
              <a:ext uri="{FF2B5EF4-FFF2-40B4-BE49-F238E27FC236}">
                <a16:creationId xmlns:a16="http://schemas.microsoft.com/office/drawing/2014/main" id="{3E4724AF-8B7F-010A-60A2-A40453FE9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9626" y="2667003"/>
            <a:ext cx="5450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endParaRPr lang="en-US" altLang="en-US"/>
          </a:p>
        </p:txBody>
      </p:sp>
      <p:sp>
        <p:nvSpPr>
          <p:cNvPr id="85" name="Rectangle 79">
            <a:extLst>
              <a:ext uri="{FF2B5EF4-FFF2-40B4-BE49-F238E27FC236}">
                <a16:creationId xmlns:a16="http://schemas.microsoft.com/office/drawing/2014/main" id="{DF985FC8-B77E-FAF8-0C1D-F037332CD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8951" y="2887665"/>
            <a:ext cx="104515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Mild Descent Rate</a:t>
            </a:r>
            <a:endParaRPr lang="en-US" altLang="en-US"/>
          </a:p>
        </p:txBody>
      </p:sp>
      <p:sp>
        <p:nvSpPr>
          <p:cNvPr id="86" name="Rectangle 80">
            <a:extLst>
              <a:ext uri="{FF2B5EF4-FFF2-40B4-BE49-F238E27FC236}">
                <a16:creationId xmlns:a16="http://schemas.microsoft.com/office/drawing/2014/main" id="{2C63E702-9BB8-C0AF-0575-051A1C630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4088" y="2887665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87" name="Rectangle 81">
            <a:extLst>
              <a:ext uri="{FF2B5EF4-FFF2-40B4-BE49-F238E27FC236}">
                <a16:creationId xmlns:a16="http://schemas.microsoft.com/office/drawing/2014/main" id="{9313F3B5-C0C6-5014-17CC-81B30DF1E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3688" y="2887665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88" name="Rectangle 82">
            <a:extLst>
              <a:ext uri="{FF2B5EF4-FFF2-40B4-BE49-F238E27FC236}">
                <a16:creationId xmlns:a16="http://schemas.microsoft.com/office/drawing/2014/main" id="{3C2D0E0E-8F0C-960B-1C33-130FE0DFB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1226" y="2887665"/>
            <a:ext cx="5450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endParaRPr lang="en-US" altLang="en-US"/>
          </a:p>
        </p:txBody>
      </p:sp>
      <p:sp>
        <p:nvSpPr>
          <p:cNvPr id="89" name="Rectangle 83">
            <a:extLst>
              <a:ext uri="{FF2B5EF4-FFF2-40B4-BE49-F238E27FC236}">
                <a16:creationId xmlns:a16="http://schemas.microsoft.com/office/drawing/2014/main" id="{D3A55724-2F14-47D9-BA22-0FE866A18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2888" y="2887665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90" name="Rectangle 84">
            <a:extLst>
              <a:ext uri="{FF2B5EF4-FFF2-40B4-BE49-F238E27FC236}">
                <a16:creationId xmlns:a16="http://schemas.microsoft.com/office/drawing/2014/main" id="{E40176AC-61C2-E103-2A6C-A436A86D3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2488" y="2887665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91" name="Rectangle 85">
            <a:extLst>
              <a:ext uri="{FF2B5EF4-FFF2-40B4-BE49-F238E27FC236}">
                <a16:creationId xmlns:a16="http://schemas.microsoft.com/office/drawing/2014/main" id="{22AA0DDF-97CF-B6C8-CBB4-C62040A46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0026" y="2887665"/>
            <a:ext cx="5450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endParaRPr lang="en-US" altLang="en-US"/>
          </a:p>
        </p:txBody>
      </p:sp>
      <p:sp>
        <p:nvSpPr>
          <p:cNvPr id="92" name="Rectangle 86">
            <a:extLst>
              <a:ext uri="{FF2B5EF4-FFF2-40B4-BE49-F238E27FC236}">
                <a16:creationId xmlns:a16="http://schemas.microsoft.com/office/drawing/2014/main" id="{3C24A0AF-4175-8429-0109-AD584A8C6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9626" y="2887665"/>
            <a:ext cx="5450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endParaRPr lang="en-US" altLang="en-US"/>
          </a:p>
        </p:txBody>
      </p:sp>
      <p:sp>
        <p:nvSpPr>
          <p:cNvPr id="93" name="Rectangle 87">
            <a:extLst>
              <a:ext uri="{FF2B5EF4-FFF2-40B4-BE49-F238E27FC236}">
                <a16:creationId xmlns:a16="http://schemas.microsoft.com/office/drawing/2014/main" id="{5CF1F067-1193-1807-07A3-E8711A9EC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1788" y="3105153"/>
            <a:ext cx="136095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Low Ejection Gas Temp.</a:t>
            </a:r>
            <a:endParaRPr lang="en-US" altLang="en-US"/>
          </a:p>
        </p:txBody>
      </p:sp>
      <p:sp>
        <p:nvSpPr>
          <p:cNvPr id="94" name="Rectangle 88">
            <a:extLst>
              <a:ext uri="{FF2B5EF4-FFF2-40B4-BE49-F238E27FC236}">
                <a16:creationId xmlns:a16="http://schemas.microsoft.com/office/drawing/2014/main" id="{BEEF37B3-3348-00DD-AFA2-53234A7C3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2026" y="3105153"/>
            <a:ext cx="5450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endParaRPr lang="en-US" altLang="en-US"/>
          </a:p>
        </p:txBody>
      </p:sp>
      <p:sp>
        <p:nvSpPr>
          <p:cNvPr id="95" name="Rectangle 89">
            <a:extLst>
              <a:ext uri="{FF2B5EF4-FFF2-40B4-BE49-F238E27FC236}">
                <a16:creationId xmlns:a16="http://schemas.microsoft.com/office/drawing/2014/main" id="{4CBF7208-FDCA-FCD3-829F-0EBC4B7DA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1626" y="3105153"/>
            <a:ext cx="5450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endParaRPr lang="en-US" altLang="en-US"/>
          </a:p>
        </p:txBody>
      </p:sp>
      <p:sp>
        <p:nvSpPr>
          <p:cNvPr id="96" name="Rectangle 90">
            <a:extLst>
              <a:ext uri="{FF2B5EF4-FFF2-40B4-BE49-F238E27FC236}">
                <a16:creationId xmlns:a16="http://schemas.microsoft.com/office/drawing/2014/main" id="{C7F6D44B-28F0-D519-6EDA-6D947334E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7576" y="3105153"/>
            <a:ext cx="4328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US" altLang="en-US"/>
          </a:p>
        </p:txBody>
      </p:sp>
      <p:sp>
        <p:nvSpPr>
          <p:cNvPr id="97" name="Rectangle 91">
            <a:extLst>
              <a:ext uri="{FF2B5EF4-FFF2-40B4-BE49-F238E27FC236}">
                <a16:creationId xmlns:a16="http://schemas.microsoft.com/office/drawing/2014/main" id="{DE36E2BF-C683-5049-1EF1-12AC3BC1C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0826" y="3105153"/>
            <a:ext cx="5450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endParaRPr lang="en-US" altLang="en-US"/>
          </a:p>
        </p:txBody>
      </p:sp>
      <p:sp>
        <p:nvSpPr>
          <p:cNvPr id="98" name="Rectangle 92">
            <a:extLst>
              <a:ext uri="{FF2B5EF4-FFF2-40B4-BE49-F238E27FC236}">
                <a16:creationId xmlns:a16="http://schemas.microsoft.com/office/drawing/2014/main" id="{7F23C888-A2BA-E875-730D-41711480F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6776" y="3105153"/>
            <a:ext cx="4328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US" altLang="en-US"/>
          </a:p>
        </p:txBody>
      </p:sp>
      <p:sp>
        <p:nvSpPr>
          <p:cNvPr id="99" name="Rectangle 93">
            <a:extLst>
              <a:ext uri="{FF2B5EF4-FFF2-40B4-BE49-F238E27FC236}">
                <a16:creationId xmlns:a16="http://schemas.microsoft.com/office/drawing/2014/main" id="{08B5FA13-3CC0-D7EA-BEC7-178FA5222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0026" y="3105153"/>
            <a:ext cx="5450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endParaRPr lang="en-US" altLang="en-US"/>
          </a:p>
        </p:txBody>
      </p:sp>
      <p:sp>
        <p:nvSpPr>
          <p:cNvPr id="100" name="Rectangle 94">
            <a:extLst>
              <a:ext uri="{FF2B5EF4-FFF2-40B4-BE49-F238E27FC236}">
                <a16:creationId xmlns:a16="http://schemas.microsoft.com/office/drawing/2014/main" id="{DFA61B30-04AB-79F4-B240-90D43351F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5976" y="3105153"/>
            <a:ext cx="4328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US" altLang="en-US"/>
          </a:p>
        </p:txBody>
      </p:sp>
      <p:sp>
        <p:nvSpPr>
          <p:cNvPr id="101" name="Rectangle 95">
            <a:extLst>
              <a:ext uri="{FF2B5EF4-FFF2-40B4-BE49-F238E27FC236}">
                <a16:creationId xmlns:a16="http://schemas.microsoft.com/office/drawing/2014/main" id="{18C49F7E-4D74-891E-CA84-72A780E02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7690" y="3321053"/>
            <a:ext cx="92172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Drag Coefficient</a:t>
            </a:r>
            <a:endParaRPr lang="en-US" altLang="en-US"/>
          </a:p>
        </p:txBody>
      </p:sp>
      <p:sp>
        <p:nvSpPr>
          <p:cNvPr id="102" name="Rectangle 96">
            <a:extLst>
              <a:ext uri="{FF2B5EF4-FFF2-40B4-BE49-F238E27FC236}">
                <a16:creationId xmlns:a16="http://schemas.microsoft.com/office/drawing/2014/main" id="{70AF7C9C-6747-4005-1293-E404777D3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4088" y="3321053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103" name="Rectangle 97">
            <a:extLst>
              <a:ext uri="{FF2B5EF4-FFF2-40B4-BE49-F238E27FC236}">
                <a16:creationId xmlns:a16="http://schemas.microsoft.com/office/drawing/2014/main" id="{4B671258-3797-887D-36AD-F97C0AF51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3688" y="3321053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104" name="Rectangle 98">
            <a:extLst>
              <a:ext uri="{FF2B5EF4-FFF2-40B4-BE49-F238E27FC236}">
                <a16:creationId xmlns:a16="http://schemas.microsoft.com/office/drawing/2014/main" id="{42E0376F-06DF-593B-0F95-C1BF9BC73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1226" y="3321053"/>
            <a:ext cx="5450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endParaRPr lang="en-US" altLang="en-US"/>
          </a:p>
        </p:txBody>
      </p:sp>
      <p:sp>
        <p:nvSpPr>
          <p:cNvPr id="105" name="Rectangle 99">
            <a:extLst>
              <a:ext uri="{FF2B5EF4-FFF2-40B4-BE49-F238E27FC236}">
                <a16:creationId xmlns:a16="http://schemas.microsoft.com/office/drawing/2014/main" id="{526CF616-947C-CF8C-6687-416CC60B9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2888" y="3321053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106" name="Rectangle 100">
            <a:extLst>
              <a:ext uri="{FF2B5EF4-FFF2-40B4-BE49-F238E27FC236}">
                <a16:creationId xmlns:a16="http://schemas.microsoft.com/office/drawing/2014/main" id="{5BF77485-1B46-169D-0C5E-0FB117415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2488" y="3321053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107" name="Rectangle 101">
            <a:extLst>
              <a:ext uri="{FF2B5EF4-FFF2-40B4-BE49-F238E27FC236}">
                <a16:creationId xmlns:a16="http://schemas.microsoft.com/office/drawing/2014/main" id="{6AF65BE2-5DEA-FED6-1DB1-CCD6BF949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2088" y="3321053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108" name="Rectangle 102">
            <a:extLst>
              <a:ext uri="{FF2B5EF4-FFF2-40B4-BE49-F238E27FC236}">
                <a16:creationId xmlns:a16="http://schemas.microsoft.com/office/drawing/2014/main" id="{B622B5FA-68CC-853C-9D8A-1D93684E6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5976" y="3321053"/>
            <a:ext cx="4328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US" altLang="en-US"/>
          </a:p>
        </p:txBody>
      </p:sp>
      <p:sp>
        <p:nvSpPr>
          <p:cNvPr id="109" name="Rectangle 103">
            <a:extLst>
              <a:ext uri="{FF2B5EF4-FFF2-40B4-BE49-F238E27FC236}">
                <a16:creationId xmlns:a16="http://schemas.microsoft.com/office/drawing/2014/main" id="{F1863273-581E-FCA1-A519-407171E0E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8315" y="3538540"/>
            <a:ext cx="108523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Low Impact Energy</a:t>
            </a:r>
            <a:endParaRPr lang="en-US" altLang="en-US"/>
          </a:p>
        </p:txBody>
      </p:sp>
      <p:sp>
        <p:nvSpPr>
          <p:cNvPr id="110" name="Rectangle 104">
            <a:extLst>
              <a:ext uri="{FF2B5EF4-FFF2-40B4-BE49-F238E27FC236}">
                <a16:creationId xmlns:a16="http://schemas.microsoft.com/office/drawing/2014/main" id="{D9EFED63-D3C4-C88B-FFF6-E41B8268F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4088" y="3538540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111" name="Rectangle 105">
            <a:extLst>
              <a:ext uri="{FF2B5EF4-FFF2-40B4-BE49-F238E27FC236}">
                <a16:creationId xmlns:a16="http://schemas.microsoft.com/office/drawing/2014/main" id="{5B79F1D3-B6F3-E240-C138-9413F3742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1626" y="3538540"/>
            <a:ext cx="5450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endParaRPr lang="en-US" altLang="en-US"/>
          </a:p>
        </p:txBody>
      </p:sp>
      <p:sp>
        <p:nvSpPr>
          <p:cNvPr id="112" name="Rectangle 106">
            <a:extLst>
              <a:ext uri="{FF2B5EF4-FFF2-40B4-BE49-F238E27FC236}">
                <a16:creationId xmlns:a16="http://schemas.microsoft.com/office/drawing/2014/main" id="{67892EE6-3FD2-E11F-B46F-970E4E844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1226" y="3538540"/>
            <a:ext cx="5450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endParaRPr lang="en-US" altLang="en-US"/>
          </a:p>
        </p:txBody>
      </p:sp>
      <p:sp>
        <p:nvSpPr>
          <p:cNvPr id="113" name="Rectangle 107">
            <a:extLst>
              <a:ext uri="{FF2B5EF4-FFF2-40B4-BE49-F238E27FC236}">
                <a16:creationId xmlns:a16="http://schemas.microsoft.com/office/drawing/2014/main" id="{00ECE173-5F9A-90A5-2A25-D3CE9F2FC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0826" y="3538540"/>
            <a:ext cx="5450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endParaRPr lang="en-US" altLang="en-US"/>
          </a:p>
        </p:txBody>
      </p:sp>
      <p:sp>
        <p:nvSpPr>
          <p:cNvPr id="114" name="Rectangle 108">
            <a:extLst>
              <a:ext uri="{FF2B5EF4-FFF2-40B4-BE49-F238E27FC236}">
                <a16:creationId xmlns:a16="http://schemas.microsoft.com/office/drawing/2014/main" id="{CDE2FBC8-D2ED-8DD3-8D01-1C556D838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2488" y="3538540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115" name="Rectangle 109">
            <a:extLst>
              <a:ext uri="{FF2B5EF4-FFF2-40B4-BE49-F238E27FC236}">
                <a16:creationId xmlns:a16="http://schemas.microsoft.com/office/drawing/2014/main" id="{3DCF2656-62C6-EF2A-DB02-29323870D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0026" y="3538540"/>
            <a:ext cx="5450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endParaRPr lang="en-US" altLang="en-US"/>
          </a:p>
        </p:txBody>
      </p:sp>
      <p:sp>
        <p:nvSpPr>
          <p:cNvPr id="116" name="Rectangle 110">
            <a:extLst>
              <a:ext uri="{FF2B5EF4-FFF2-40B4-BE49-F238E27FC236}">
                <a16:creationId xmlns:a16="http://schemas.microsoft.com/office/drawing/2014/main" id="{7E7AB13A-6C35-AA17-C5A6-760B2712E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5976" y="3538540"/>
            <a:ext cx="4328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US" altLang="en-US"/>
          </a:p>
        </p:txBody>
      </p:sp>
      <p:sp>
        <p:nvSpPr>
          <p:cNvPr id="117" name="Rectangle 111">
            <a:extLst>
              <a:ext uri="{FF2B5EF4-FFF2-40B4-BE49-F238E27FC236}">
                <a16:creationId xmlns:a16="http://schemas.microsoft.com/office/drawing/2014/main" id="{F3F84D4D-E62F-EEC6-6356-058A52CC4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78" y="3756028"/>
            <a:ext cx="45845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Stability</a:t>
            </a:r>
            <a:endParaRPr lang="en-US" altLang="en-US"/>
          </a:p>
        </p:txBody>
      </p:sp>
      <p:sp>
        <p:nvSpPr>
          <p:cNvPr id="118" name="Rectangle 112">
            <a:extLst>
              <a:ext uri="{FF2B5EF4-FFF2-40B4-BE49-F238E27FC236}">
                <a16:creationId xmlns:a16="http://schemas.microsoft.com/office/drawing/2014/main" id="{6B274F69-8DD5-86CF-EDF9-5385D92AD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4088" y="3756028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119" name="Rectangle 113">
            <a:extLst>
              <a:ext uri="{FF2B5EF4-FFF2-40B4-BE49-F238E27FC236}">
                <a16:creationId xmlns:a16="http://schemas.microsoft.com/office/drawing/2014/main" id="{34E9B4C1-8B1E-D282-EE2D-408D73A59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3688" y="3756028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120" name="Rectangle 114">
            <a:extLst>
              <a:ext uri="{FF2B5EF4-FFF2-40B4-BE49-F238E27FC236}">
                <a16:creationId xmlns:a16="http://schemas.microsoft.com/office/drawing/2014/main" id="{CE521DF4-7E06-08AF-6828-1DAF5CEF3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1226" y="3756028"/>
            <a:ext cx="5450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endParaRPr lang="en-US" altLang="en-US"/>
          </a:p>
        </p:txBody>
      </p:sp>
      <p:sp>
        <p:nvSpPr>
          <p:cNvPr id="121" name="Rectangle 115">
            <a:extLst>
              <a:ext uri="{FF2B5EF4-FFF2-40B4-BE49-F238E27FC236}">
                <a16:creationId xmlns:a16="http://schemas.microsoft.com/office/drawing/2014/main" id="{75A1C2B1-7E3C-75FB-90D1-A0D4056D9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0826" y="3756028"/>
            <a:ext cx="5450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endParaRPr lang="en-US" altLang="en-US"/>
          </a:p>
        </p:txBody>
      </p:sp>
      <p:sp>
        <p:nvSpPr>
          <p:cNvPr id="122" name="Rectangle 116">
            <a:extLst>
              <a:ext uri="{FF2B5EF4-FFF2-40B4-BE49-F238E27FC236}">
                <a16:creationId xmlns:a16="http://schemas.microsoft.com/office/drawing/2014/main" id="{822D792D-A88E-583C-F295-7485A8F77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2488" y="3756028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123" name="Rectangle 117">
            <a:extLst>
              <a:ext uri="{FF2B5EF4-FFF2-40B4-BE49-F238E27FC236}">
                <a16:creationId xmlns:a16="http://schemas.microsoft.com/office/drawing/2014/main" id="{63B8BC28-8311-60C1-F73F-0E4175786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2088" y="3756028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124" name="Rectangle 118">
            <a:extLst>
              <a:ext uri="{FF2B5EF4-FFF2-40B4-BE49-F238E27FC236}">
                <a16:creationId xmlns:a16="http://schemas.microsoft.com/office/drawing/2014/main" id="{FDFA7E01-FA33-FC9F-0552-43E36661F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5976" y="3756028"/>
            <a:ext cx="4328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US" altLang="en-US"/>
          </a:p>
        </p:txBody>
      </p:sp>
      <p:sp>
        <p:nvSpPr>
          <p:cNvPr id="125" name="Rectangle 119">
            <a:extLst>
              <a:ext uri="{FF2B5EF4-FFF2-40B4-BE49-F238E27FC236}">
                <a16:creationId xmlns:a16="http://schemas.microsoft.com/office/drawing/2014/main" id="{9F8BBBC5-3A70-8D05-C3A1-0FCDB7909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0565" y="3976690"/>
            <a:ext cx="63318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Modularity</a:t>
            </a:r>
            <a:endParaRPr lang="en-US" altLang="en-US"/>
          </a:p>
        </p:txBody>
      </p:sp>
      <p:sp>
        <p:nvSpPr>
          <p:cNvPr id="126" name="Rectangle 120">
            <a:extLst>
              <a:ext uri="{FF2B5EF4-FFF2-40B4-BE49-F238E27FC236}">
                <a16:creationId xmlns:a16="http://schemas.microsoft.com/office/drawing/2014/main" id="{0580A82F-06F9-56C1-D8C1-BEEAA6E41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4088" y="3976690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127" name="Rectangle 121">
            <a:extLst>
              <a:ext uri="{FF2B5EF4-FFF2-40B4-BE49-F238E27FC236}">
                <a16:creationId xmlns:a16="http://schemas.microsoft.com/office/drawing/2014/main" id="{003D90F5-AFE4-FC32-6095-696A013DC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1626" y="3976690"/>
            <a:ext cx="5450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endParaRPr lang="en-US" altLang="en-US"/>
          </a:p>
        </p:txBody>
      </p:sp>
      <p:sp>
        <p:nvSpPr>
          <p:cNvPr id="128" name="Rectangle 122">
            <a:extLst>
              <a:ext uri="{FF2B5EF4-FFF2-40B4-BE49-F238E27FC236}">
                <a16:creationId xmlns:a16="http://schemas.microsoft.com/office/drawing/2014/main" id="{AE2E1F29-E622-30D2-7D88-B477A5594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1226" y="3976690"/>
            <a:ext cx="5450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endParaRPr lang="en-US" altLang="en-US"/>
          </a:p>
        </p:txBody>
      </p:sp>
      <p:sp>
        <p:nvSpPr>
          <p:cNvPr id="129" name="Rectangle 123">
            <a:extLst>
              <a:ext uri="{FF2B5EF4-FFF2-40B4-BE49-F238E27FC236}">
                <a16:creationId xmlns:a16="http://schemas.microsoft.com/office/drawing/2014/main" id="{DD1C713A-72DA-41B9-6930-6273077C3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2888" y="3976690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130" name="Rectangle 124">
            <a:extLst>
              <a:ext uri="{FF2B5EF4-FFF2-40B4-BE49-F238E27FC236}">
                <a16:creationId xmlns:a16="http://schemas.microsoft.com/office/drawing/2014/main" id="{4C0D08CF-3362-CE05-95CA-2755386E3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6776" y="3976690"/>
            <a:ext cx="4328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US" altLang="en-US"/>
          </a:p>
        </p:txBody>
      </p:sp>
      <p:sp>
        <p:nvSpPr>
          <p:cNvPr id="131" name="Rectangle 125">
            <a:extLst>
              <a:ext uri="{FF2B5EF4-FFF2-40B4-BE49-F238E27FC236}">
                <a16:creationId xmlns:a16="http://schemas.microsoft.com/office/drawing/2014/main" id="{9313B9B1-A646-A9BA-D9E7-AADB886DB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2088" y="3976690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132" name="Rectangle 126">
            <a:extLst>
              <a:ext uri="{FF2B5EF4-FFF2-40B4-BE49-F238E27FC236}">
                <a16:creationId xmlns:a16="http://schemas.microsoft.com/office/drawing/2014/main" id="{B35D537D-B29E-EDE1-3F7B-FEA7E548C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9626" y="3976690"/>
            <a:ext cx="5450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endParaRPr lang="en-US" altLang="en-US"/>
          </a:p>
        </p:txBody>
      </p:sp>
      <p:sp>
        <p:nvSpPr>
          <p:cNvPr id="133" name="Rectangle 127">
            <a:extLst>
              <a:ext uri="{FF2B5EF4-FFF2-40B4-BE49-F238E27FC236}">
                <a16:creationId xmlns:a16="http://schemas.microsoft.com/office/drawing/2014/main" id="{3842B614-B19D-1891-20AE-350D225CD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0790" y="4192590"/>
            <a:ext cx="64120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# of Plus(+)</a:t>
            </a:r>
            <a:endParaRPr lang="en-US" altLang="en-US"/>
          </a:p>
        </p:txBody>
      </p:sp>
      <p:sp>
        <p:nvSpPr>
          <p:cNvPr id="134" name="Rectangle 128">
            <a:extLst>
              <a:ext uri="{FF2B5EF4-FFF2-40B4-BE49-F238E27FC236}">
                <a16:creationId xmlns:a16="http://schemas.microsoft.com/office/drawing/2014/main" id="{39A7F846-92C2-E278-0A25-9497400D2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01" y="4192590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6</a:t>
            </a:r>
            <a:endParaRPr lang="en-US" altLang="en-US"/>
          </a:p>
        </p:txBody>
      </p:sp>
      <p:sp>
        <p:nvSpPr>
          <p:cNvPr id="135" name="Rectangle 129">
            <a:extLst>
              <a:ext uri="{FF2B5EF4-FFF2-40B4-BE49-F238E27FC236}">
                <a16:creationId xmlns:a16="http://schemas.microsoft.com/office/drawing/2014/main" id="{D61D36B3-9442-5559-979E-ABFA03DBC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2101" y="4192590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4</a:t>
            </a:r>
            <a:endParaRPr lang="en-US" altLang="en-US"/>
          </a:p>
        </p:txBody>
      </p:sp>
      <p:sp>
        <p:nvSpPr>
          <p:cNvPr id="136" name="Rectangle 130">
            <a:extLst>
              <a:ext uri="{FF2B5EF4-FFF2-40B4-BE49-F238E27FC236}">
                <a16:creationId xmlns:a16="http://schemas.microsoft.com/office/drawing/2014/main" id="{DFA74BDA-74DA-7C49-C314-27BBD4968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1701" y="4192590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endParaRPr lang="en-US" altLang="en-US"/>
          </a:p>
        </p:txBody>
      </p:sp>
      <p:sp>
        <p:nvSpPr>
          <p:cNvPr id="137" name="Rectangle 131">
            <a:extLst>
              <a:ext uri="{FF2B5EF4-FFF2-40B4-BE49-F238E27FC236}">
                <a16:creationId xmlns:a16="http://schemas.microsoft.com/office/drawing/2014/main" id="{E7CB1FB3-C4A0-A254-1589-6A2AD34DA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1301" y="4192590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endParaRPr lang="en-US" altLang="en-US"/>
          </a:p>
        </p:txBody>
      </p:sp>
      <p:sp>
        <p:nvSpPr>
          <p:cNvPr id="138" name="Rectangle 132">
            <a:extLst>
              <a:ext uri="{FF2B5EF4-FFF2-40B4-BE49-F238E27FC236}">
                <a16:creationId xmlns:a16="http://schemas.microsoft.com/office/drawing/2014/main" id="{CAABFF07-45E1-23A8-169C-7416C0D44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0901" y="4192590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5</a:t>
            </a:r>
            <a:endParaRPr lang="en-US" altLang="en-US"/>
          </a:p>
        </p:txBody>
      </p:sp>
      <p:sp>
        <p:nvSpPr>
          <p:cNvPr id="139" name="Rectangle 133">
            <a:extLst>
              <a:ext uri="{FF2B5EF4-FFF2-40B4-BE49-F238E27FC236}">
                <a16:creationId xmlns:a16="http://schemas.microsoft.com/office/drawing/2014/main" id="{9E29FDFF-8EFB-5220-CE69-C9307A40C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0501" y="4192590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4</a:t>
            </a:r>
            <a:endParaRPr lang="en-US" altLang="en-US"/>
          </a:p>
        </p:txBody>
      </p:sp>
      <p:sp>
        <p:nvSpPr>
          <p:cNvPr id="140" name="Rectangle 134">
            <a:extLst>
              <a:ext uri="{FF2B5EF4-FFF2-40B4-BE49-F238E27FC236}">
                <a16:creationId xmlns:a16="http://schemas.microsoft.com/office/drawing/2014/main" id="{524B9337-7DB9-4F6E-A5DC-AD2511F50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0101" y="4192590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0</a:t>
            </a:r>
            <a:endParaRPr lang="en-US" altLang="en-US"/>
          </a:p>
        </p:txBody>
      </p:sp>
      <p:sp>
        <p:nvSpPr>
          <p:cNvPr id="141" name="Rectangle 135">
            <a:extLst>
              <a:ext uri="{FF2B5EF4-FFF2-40B4-BE49-F238E27FC236}">
                <a16:creationId xmlns:a16="http://schemas.microsoft.com/office/drawing/2014/main" id="{1AE2E75A-86D5-7332-8F4A-EB0BD95B6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4753" y="4410078"/>
            <a:ext cx="64921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# of Minus(</a:t>
            </a:r>
            <a:endParaRPr lang="en-US" altLang="en-US"/>
          </a:p>
        </p:txBody>
      </p:sp>
      <p:sp>
        <p:nvSpPr>
          <p:cNvPr id="142" name="Rectangle 136">
            <a:extLst>
              <a:ext uri="{FF2B5EF4-FFF2-40B4-BE49-F238E27FC236}">
                <a16:creationId xmlns:a16="http://schemas.microsoft.com/office/drawing/2014/main" id="{6BDA2C5B-587C-13FC-181D-03C8D8FC7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0863" y="4410078"/>
            <a:ext cx="4328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US" altLang="en-US"/>
          </a:p>
        </p:txBody>
      </p:sp>
      <p:sp>
        <p:nvSpPr>
          <p:cNvPr id="143" name="Rectangle 137">
            <a:extLst>
              <a:ext uri="{FF2B5EF4-FFF2-40B4-BE49-F238E27FC236}">
                <a16:creationId xmlns:a16="http://schemas.microsoft.com/office/drawing/2014/main" id="{87FDD993-A14C-CBF4-97C8-A4763059A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3726" y="4410078"/>
            <a:ext cx="4328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en-US" altLang="en-US"/>
          </a:p>
        </p:txBody>
      </p:sp>
      <p:sp>
        <p:nvSpPr>
          <p:cNvPr id="144" name="Rectangle 138">
            <a:extLst>
              <a:ext uri="{FF2B5EF4-FFF2-40B4-BE49-F238E27FC236}">
                <a16:creationId xmlns:a16="http://schemas.microsoft.com/office/drawing/2014/main" id="{B45CAC1B-EB9A-B0A6-F6E8-5511E18DD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01" y="4410078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0</a:t>
            </a:r>
            <a:endParaRPr lang="en-US" altLang="en-US"/>
          </a:p>
        </p:txBody>
      </p:sp>
      <p:sp>
        <p:nvSpPr>
          <p:cNvPr id="145" name="Rectangle 139">
            <a:extLst>
              <a:ext uri="{FF2B5EF4-FFF2-40B4-BE49-F238E27FC236}">
                <a16:creationId xmlns:a16="http://schemas.microsoft.com/office/drawing/2014/main" id="{85385298-B650-1112-B50B-D47A32EBB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2101" y="4410078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0</a:t>
            </a:r>
            <a:endParaRPr lang="en-US" altLang="en-US"/>
          </a:p>
        </p:txBody>
      </p:sp>
      <p:sp>
        <p:nvSpPr>
          <p:cNvPr id="146" name="Rectangle 140">
            <a:extLst>
              <a:ext uri="{FF2B5EF4-FFF2-40B4-BE49-F238E27FC236}">
                <a16:creationId xmlns:a16="http://schemas.microsoft.com/office/drawing/2014/main" id="{ED599D61-A709-5900-147B-C6548350E2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1701" y="4410078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endParaRPr lang="en-US" altLang="en-US"/>
          </a:p>
        </p:txBody>
      </p:sp>
      <p:sp>
        <p:nvSpPr>
          <p:cNvPr id="147" name="Rectangle 141">
            <a:extLst>
              <a:ext uri="{FF2B5EF4-FFF2-40B4-BE49-F238E27FC236}">
                <a16:creationId xmlns:a16="http://schemas.microsoft.com/office/drawing/2014/main" id="{ED9C3140-FC33-E6AC-5766-F7DAC36D4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1301" y="4410078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0</a:t>
            </a:r>
            <a:endParaRPr lang="en-US" altLang="en-US"/>
          </a:p>
        </p:txBody>
      </p:sp>
      <p:sp>
        <p:nvSpPr>
          <p:cNvPr id="148" name="Rectangle 142">
            <a:extLst>
              <a:ext uri="{FF2B5EF4-FFF2-40B4-BE49-F238E27FC236}">
                <a16:creationId xmlns:a16="http://schemas.microsoft.com/office/drawing/2014/main" id="{B8BB597D-F3D1-59CA-7540-49F46C8D2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0901" y="4410078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endParaRPr lang="en-US" altLang="en-US"/>
          </a:p>
        </p:txBody>
      </p:sp>
      <p:sp>
        <p:nvSpPr>
          <p:cNvPr id="149" name="Rectangle 143">
            <a:extLst>
              <a:ext uri="{FF2B5EF4-FFF2-40B4-BE49-F238E27FC236}">
                <a16:creationId xmlns:a16="http://schemas.microsoft.com/office/drawing/2014/main" id="{C525653B-EB30-8557-873D-453248B75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0501" y="4410078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0</a:t>
            </a:r>
            <a:endParaRPr lang="en-US" altLang="en-US"/>
          </a:p>
        </p:txBody>
      </p:sp>
      <p:sp>
        <p:nvSpPr>
          <p:cNvPr id="150" name="Rectangle 144">
            <a:extLst>
              <a:ext uri="{FF2B5EF4-FFF2-40B4-BE49-F238E27FC236}">
                <a16:creationId xmlns:a16="http://schemas.microsoft.com/office/drawing/2014/main" id="{23ABD384-AEAF-A09F-72A5-572A845F0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0101" y="4410078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4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68769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3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4" grpId="0"/>
      <p:bldP spid="145" grpId="0"/>
      <p:bldP spid="146" grpId="0"/>
      <p:bldP spid="147" grpId="0"/>
      <p:bldP spid="148" grpId="0"/>
      <p:bldP spid="149" grpId="0"/>
      <p:bldP spid="15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168" y="614981"/>
            <a:ext cx="10516490" cy="996950"/>
          </a:xfrm>
        </p:spPr>
        <p:txBody>
          <a:bodyPr>
            <a:normAutofit fontScale="90000"/>
          </a:bodyPr>
          <a:lstStyle/>
          <a:p>
            <a:r>
              <a:rPr lang="en-US" sz="4400">
                <a:solidFill>
                  <a:schemeClr val="tx1"/>
                </a:solidFill>
              </a:rPr>
              <a:t>Launch Vehicle Selection – Round 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959F4-7A7F-47AB-B339-AF4FE856E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b"/>
          <a:lstStyle/>
          <a:p>
            <a:pPr>
              <a:defRPr/>
            </a:pPr>
            <a:r>
              <a:rPr lang="en-US">
                <a:latin typeface="Arial"/>
                <a:cs typeface="Arial"/>
              </a:rPr>
              <a:t>Zachary Isriel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F1FABC0-072B-4F22-8F9B-95A9D10B0206}" type="slidenum">
              <a:rPr lang="en-US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1049867" y="1583704"/>
            <a:ext cx="104197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rrow&#10;&#10;Description automatically generated with low confidence">
            <a:hlinkClick r:id="rId2" action="ppaction://hlinksldjump"/>
            <a:extLst>
              <a:ext uri="{FF2B5EF4-FFF2-40B4-BE49-F238E27FC236}">
                <a16:creationId xmlns:a16="http://schemas.microsoft.com/office/drawing/2014/main" id="{36E0D980-2037-FD2D-C301-40361BDCA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40382" y="31934"/>
            <a:ext cx="851060" cy="83041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87BCF33-0571-4B5F-E99A-C218D602621F}"/>
              </a:ext>
            </a:extLst>
          </p:cNvPr>
          <p:cNvSpPr/>
          <p:nvPr/>
        </p:nvSpPr>
        <p:spPr>
          <a:xfrm>
            <a:off x="1049867" y="4970667"/>
            <a:ext cx="10372376" cy="7040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>
                <a:solidFill>
                  <a:schemeClr val="bg1"/>
                </a:solidFill>
              </a:rPr>
              <a:t> 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3341B7B-6FB1-D291-6A87-FA2D5B65AA6D}"/>
              </a:ext>
            </a:extLst>
          </p:cNvPr>
          <p:cNvSpPr/>
          <p:nvPr/>
        </p:nvSpPr>
        <p:spPr>
          <a:xfrm>
            <a:off x="1565078" y="4972194"/>
            <a:ext cx="9857165" cy="7040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fontAlgn="b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Solid motor, dual deployment, drogue + main chute, CO2 ejection system, 3-D printed fins (clipped delta geometry), removable fins, LD-Haack series 3-D printed nose</a:t>
            </a:r>
          </a:p>
        </p:txBody>
      </p:sp>
      <p:sp>
        <p:nvSpPr>
          <p:cNvPr id="12" name="AutoShape 3">
            <a:extLst>
              <a:ext uri="{FF2B5EF4-FFF2-40B4-BE49-F238E27FC236}">
                <a16:creationId xmlns:a16="http://schemas.microsoft.com/office/drawing/2014/main" id="{6904AC95-C8ED-BE87-E933-317AE4CF8443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367088" y="2192338"/>
            <a:ext cx="5457825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CF7628B5-1D5A-0122-7E79-8270695AF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026" y="2228851"/>
            <a:ext cx="2781300" cy="436563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9E83F9D6-0606-1290-160D-A374B8CC3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326" y="2228851"/>
            <a:ext cx="2655888" cy="217488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B09DE504-C6A0-7F3C-3F45-D61E40870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326" y="2446338"/>
            <a:ext cx="825500" cy="21907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C822AACD-7998-33EC-2471-B0E39C4E7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1826" y="2446338"/>
            <a:ext cx="611188" cy="219075"/>
          </a:xfrm>
          <a:prstGeom prst="rect">
            <a:avLst/>
          </a:prstGeom>
          <a:solidFill>
            <a:srgbClr val="FF93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2152DD10-A81C-F6BD-EE6C-33310EC80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3013" y="2446338"/>
            <a:ext cx="609600" cy="219075"/>
          </a:xfrm>
          <a:prstGeom prst="rect">
            <a:avLst/>
          </a:prstGeom>
          <a:solidFill>
            <a:srgbClr val="FF93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78B7A260-4E95-CB55-4E7A-9270E78A1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2613" y="2446338"/>
            <a:ext cx="609600" cy="219075"/>
          </a:xfrm>
          <a:prstGeom prst="rect">
            <a:avLst/>
          </a:prstGeom>
          <a:solidFill>
            <a:srgbClr val="FF93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B38F01AF-3352-D254-6A3D-12BE7F7DE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1826" y="4189413"/>
            <a:ext cx="611188" cy="217488"/>
          </a:xfrm>
          <a:prstGeom prst="rect">
            <a:avLst/>
          </a:prstGeom>
          <a:solidFill>
            <a:srgbClr val="FF93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E8CA7259-FF8A-65BF-0120-93D364FD4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3013" y="4189413"/>
            <a:ext cx="609600" cy="217488"/>
          </a:xfrm>
          <a:prstGeom prst="rect">
            <a:avLst/>
          </a:prstGeom>
          <a:solidFill>
            <a:srgbClr val="FF93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4716474F-A0EE-8BD7-8814-612628DC6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2613" y="4189413"/>
            <a:ext cx="609600" cy="217488"/>
          </a:xfrm>
          <a:prstGeom prst="rect">
            <a:avLst/>
          </a:prstGeom>
          <a:solidFill>
            <a:srgbClr val="FF93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E939FE17-6329-6E9D-C776-C118D71CD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1826" y="4406901"/>
            <a:ext cx="611188" cy="219075"/>
          </a:xfrm>
          <a:prstGeom prst="rect">
            <a:avLst/>
          </a:prstGeom>
          <a:solidFill>
            <a:srgbClr val="FF93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DF7BC953-8AC5-CD86-623E-DC56AFDD5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3013" y="4406901"/>
            <a:ext cx="609600" cy="219075"/>
          </a:xfrm>
          <a:prstGeom prst="rect">
            <a:avLst/>
          </a:prstGeom>
          <a:solidFill>
            <a:srgbClr val="FF93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16">
            <a:extLst>
              <a:ext uri="{FF2B5EF4-FFF2-40B4-BE49-F238E27FC236}">
                <a16:creationId xmlns:a16="http://schemas.microsoft.com/office/drawing/2014/main" id="{ECFA4902-B0A5-ECCB-6DBE-56BF120E0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2613" y="4406901"/>
            <a:ext cx="609600" cy="219075"/>
          </a:xfrm>
          <a:prstGeom prst="rect">
            <a:avLst/>
          </a:prstGeom>
          <a:solidFill>
            <a:srgbClr val="FF93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17">
            <a:extLst>
              <a:ext uri="{FF2B5EF4-FFF2-40B4-BE49-F238E27FC236}">
                <a16:creationId xmlns:a16="http://schemas.microsoft.com/office/drawing/2014/main" id="{F412C21B-A768-9C33-17C5-1B49F03FB6AC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326" y="2222501"/>
            <a:ext cx="0" cy="240823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Line 18">
            <a:extLst>
              <a:ext uri="{FF2B5EF4-FFF2-40B4-BE49-F238E27FC236}">
                <a16:creationId xmlns:a16="http://schemas.microsoft.com/office/drawing/2014/main" id="{4C063B7F-E643-A0DF-6CBC-8F2AD5CEC57F}"/>
              </a:ext>
            </a:extLst>
          </p:cNvPr>
          <p:cNvSpPr>
            <a:spLocks noChangeShapeType="1"/>
          </p:cNvSpPr>
          <p:nvPr/>
        </p:nvSpPr>
        <p:spPr bwMode="auto">
          <a:xfrm>
            <a:off x="6981826" y="2439988"/>
            <a:ext cx="0" cy="219075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19">
            <a:extLst>
              <a:ext uri="{FF2B5EF4-FFF2-40B4-BE49-F238E27FC236}">
                <a16:creationId xmlns:a16="http://schemas.microsoft.com/office/drawing/2014/main" id="{F42DD003-9D93-7A4F-09CC-9170E44D5C3E}"/>
              </a:ext>
            </a:extLst>
          </p:cNvPr>
          <p:cNvSpPr>
            <a:spLocks noChangeShapeType="1"/>
          </p:cNvSpPr>
          <p:nvPr/>
        </p:nvSpPr>
        <p:spPr bwMode="auto">
          <a:xfrm>
            <a:off x="7593013" y="2439988"/>
            <a:ext cx="0" cy="219075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20">
            <a:extLst>
              <a:ext uri="{FF2B5EF4-FFF2-40B4-BE49-F238E27FC236}">
                <a16:creationId xmlns:a16="http://schemas.microsoft.com/office/drawing/2014/main" id="{34ACDB9C-8A46-B47E-B1AE-BCE7A965B7CC}"/>
              </a:ext>
            </a:extLst>
          </p:cNvPr>
          <p:cNvSpPr>
            <a:spLocks noChangeShapeType="1"/>
          </p:cNvSpPr>
          <p:nvPr/>
        </p:nvSpPr>
        <p:spPr bwMode="auto">
          <a:xfrm>
            <a:off x="8202613" y="2439988"/>
            <a:ext cx="0" cy="219075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21">
            <a:extLst>
              <a:ext uri="{FF2B5EF4-FFF2-40B4-BE49-F238E27FC236}">
                <a16:creationId xmlns:a16="http://schemas.microsoft.com/office/drawing/2014/main" id="{8AA74410-C06A-1185-D735-4829A79A6F2A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9976" y="2446338"/>
            <a:ext cx="266858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22">
            <a:extLst>
              <a:ext uri="{FF2B5EF4-FFF2-40B4-BE49-F238E27FC236}">
                <a16:creationId xmlns:a16="http://schemas.microsoft.com/office/drawing/2014/main" id="{92D21C7A-8C1D-2A84-A6F9-912C93F0829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68676" y="2665413"/>
            <a:ext cx="544988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23">
            <a:extLst>
              <a:ext uri="{FF2B5EF4-FFF2-40B4-BE49-F238E27FC236}">
                <a16:creationId xmlns:a16="http://schemas.microsoft.com/office/drawing/2014/main" id="{4BBB6A0D-1187-2FE1-2A60-BEAE1C96D8B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68676" y="2882901"/>
            <a:ext cx="2794000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24">
            <a:extLst>
              <a:ext uri="{FF2B5EF4-FFF2-40B4-BE49-F238E27FC236}">
                <a16:creationId xmlns:a16="http://schemas.microsoft.com/office/drawing/2014/main" id="{BB5E37A3-4E7B-5158-3806-D5CC6AB7BAC8}"/>
              </a:ext>
            </a:extLst>
          </p:cNvPr>
          <p:cNvSpPr>
            <a:spLocks noChangeShapeType="1"/>
          </p:cNvSpPr>
          <p:nvPr/>
        </p:nvSpPr>
        <p:spPr bwMode="auto">
          <a:xfrm>
            <a:off x="6975476" y="2882901"/>
            <a:ext cx="184308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Line 25">
            <a:extLst>
              <a:ext uri="{FF2B5EF4-FFF2-40B4-BE49-F238E27FC236}">
                <a16:creationId xmlns:a16="http://schemas.microsoft.com/office/drawing/2014/main" id="{EB69B71D-7340-FAAC-7A49-8C1A953AE07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68676" y="3100388"/>
            <a:ext cx="2794000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Line 26">
            <a:extLst>
              <a:ext uri="{FF2B5EF4-FFF2-40B4-BE49-F238E27FC236}">
                <a16:creationId xmlns:a16="http://schemas.microsoft.com/office/drawing/2014/main" id="{664513A9-A415-3EFC-6479-9B78F2FAE744}"/>
              </a:ext>
            </a:extLst>
          </p:cNvPr>
          <p:cNvSpPr>
            <a:spLocks noChangeShapeType="1"/>
          </p:cNvSpPr>
          <p:nvPr/>
        </p:nvSpPr>
        <p:spPr bwMode="auto">
          <a:xfrm>
            <a:off x="6975476" y="3100388"/>
            <a:ext cx="184308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27">
            <a:extLst>
              <a:ext uri="{FF2B5EF4-FFF2-40B4-BE49-F238E27FC236}">
                <a16:creationId xmlns:a16="http://schemas.microsoft.com/office/drawing/2014/main" id="{AD777FE9-AF74-3F6B-2081-D7B07E4219D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68676" y="3317876"/>
            <a:ext cx="2794000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Line 28">
            <a:extLst>
              <a:ext uri="{FF2B5EF4-FFF2-40B4-BE49-F238E27FC236}">
                <a16:creationId xmlns:a16="http://schemas.microsoft.com/office/drawing/2014/main" id="{B4BC3940-C1DE-13A6-9402-B9B088A81B4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75476" y="3317876"/>
            <a:ext cx="184308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Line 29">
            <a:extLst>
              <a:ext uri="{FF2B5EF4-FFF2-40B4-BE49-F238E27FC236}">
                <a16:creationId xmlns:a16="http://schemas.microsoft.com/office/drawing/2014/main" id="{205F49DC-FA24-C2AE-3D52-6A7DEB8470B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68676" y="3535363"/>
            <a:ext cx="2794000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Line 30">
            <a:extLst>
              <a:ext uri="{FF2B5EF4-FFF2-40B4-BE49-F238E27FC236}">
                <a16:creationId xmlns:a16="http://schemas.microsoft.com/office/drawing/2014/main" id="{AE5370BD-6076-DFC9-E8EE-2419F03068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975476" y="3535363"/>
            <a:ext cx="184308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Line 31">
            <a:extLst>
              <a:ext uri="{FF2B5EF4-FFF2-40B4-BE49-F238E27FC236}">
                <a16:creationId xmlns:a16="http://schemas.microsoft.com/office/drawing/2014/main" id="{CCB6CA58-84CF-B71F-E7CA-0BA32C92899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68676" y="3754438"/>
            <a:ext cx="2794000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Line 32">
            <a:extLst>
              <a:ext uri="{FF2B5EF4-FFF2-40B4-BE49-F238E27FC236}">
                <a16:creationId xmlns:a16="http://schemas.microsoft.com/office/drawing/2014/main" id="{DAE426F1-4E7F-B6B7-23DF-A59C27043FA2}"/>
              </a:ext>
            </a:extLst>
          </p:cNvPr>
          <p:cNvSpPr>
            <a:spLocks noChangeShapeType="1"/>
          </p:cNvSpPr>
          <p:nvPr/>
        </p:nvSpPr>
        <p:spPr bwMode="auto">
          <a:xfrm>
            <a:off x="6975476" y="3754438"/>
            <a:ext cx="184308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Line 33">
            <a:extLst>
              <a:ext uri="{FF2B5EF4-FFF2-40B4-BE49-F238E27FC236}">
                <a16:creationId xmlns:a16="http://schemas.microsoft.com/office/drawing/2014/main" id="{52A0929A-CF2D-B1EF-C6AF-ABB313EADC2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68676" y="3971926"/>
            <a:ext cx="2794000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Line 34">
            <a:extLst>
              <a:ext uri="{FF2B5EF4-FFF2-40B4-BE49-F238E27FC236}">
                <a16:creationId xmlns:a16="http://schemas.microsoft.com/office/drawing/2014/main" id="{6F0D7392-6E7D-E3B8-A846-B6A528DE25F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75476" y="3971926"/>
            <a:ext cx="184308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Line 35">
            <a:extLst>
              <a:ext uri="{FF2B5EF4-FFF2-40B4-BE49-F238E27FC236}">
                <a16:creationId xmlns:a16="http://schemas.microsoft.com/office/drawing/2014/main" id="{E6AC7706-E13F-C7FC-B705-047BBFB99D1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68676" y="4189413"/>
            <a:ext cx="544988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Line 36">
            <a:extLst>
              <a:ext uri="{FF2B5EF4-FFF2-40B4-BE49-F238E27FC236}">
                <a16:creationId xmlns:a16="http://schemas.microsoft.com/office/drawing/2014/main" id="{05EBCB1A-15F2-4F82-8970-1C2D25A8F15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68676" y="4406901"/>
            <a:ext cx="544988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37">
            <a:extLst>
              <a:ext uri="{FF2B5EF4-FFF2-40B4-BE49-F238E27FC236}">
                <a16:creationId xmlns:a16="http://schemas.microsoft.com/office/drawing/2014/main" id="{284B0C50-C173-FC15-DB61-3E33619D93A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5026" y="2222501"/>
            <a:ext cx="0" cy="240823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Line 38">
            <a:extLst>
              <a:ext uri="{FF2B5EF4-FFF2-40B4-BE49-F238E27FC236}">
                <a16:creationId xmlns:a16="http://schemas.microsoft.com/office/drawing/2014/main" id="{AC4EEF9E-F75E-7DFE-67C8-C30F2D8F5D56}"/>
              </a:ext>
            </a:extLst>
          </p:cNvPr>
          <p:cNvSpPr>
            <a:spLocks noChangeShapeType="1"/>
          </p:cNvSpPr>
          <p:nvPr/>
        </p:nvSpPr>
        <p:spPr bwMode="auto">
          <a:xfrm>
            <a:off x="8812213" y="2222501"/>
            <a:ext cx="0" cy="240823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Line 39">
            <a:extLst>
              <a:ext uri="{FF2B5EF4-FFF2-40B4-BE49-F238E27FC236}">
                <a16:creationId xmlns:a16="http://schemas.microsoft.com/office/drawing/2014/main" id="{67175B77-274F-F632-F7A1-7E9CEAA80A1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68676" y="2228851"/>
            <a:ext cx="544988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Line 40">
            <a:extLst>
              <a:ext uri="{FF2B5EF4-FFF2-40B4-BE49-F238E27FC236}">
                <a16:creationId xmlns:a16="http://schemas.microsoft.com/office/drawing/2014/main" id="{F582A326-BA6B-6EE1-CF7D-2934F83F5C7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68676" y="4625976"/>
            <a:ext cx="544988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Rectangle 41">
            <a:extLst>
              <a:ext uri="{FF2B5EF4-FFF2-40B4-BE49-F238E27FC236}">
                <a16:creationId xmlns:a16="http://schemas.microsoft.com/office/drawing/2014/main" id="{6A81DC92-DE6D-11BC-4B6A-E136A47D3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3" y="2339978"/>
            <a:ext cx="103714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1">
                <a:solidFill>
                  <a:srgbClr val="000000"/>
                </a:solidFill>
                <a:latin typeface="Calibri" panose="020F0502020204030204" pitchFamily="34" charset="0"/>
              </a:rPr>
              <a:t>Selection Criteria </a:t>
            </a:r>
            <a:endParaRPr lang="en-US" altLang="en-US"/>
          </a:p>
        </p:txBody>
      </p:sp>
      <p:sp>
        <p:nvSpPr>
          <p:cNvPr id="50" name="Rectangle 42">
            <a:extLst>
              <a:ext uri="{FF2B5EF4-FFF2-40B4-BE49-F238E27FC236}">
                <a16:creationId xmlns:a16="http://schemas.microsoft.com/office/drawing/2014/main" id="{8D2BA25D-9550-B40A-6991-769AD8526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6776" y="2233615"/>
            <a:ext cx="53700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1">
                <a:solidFill>
                  <a:srgbClr val="000000"/>
                </a:solidFill>
                <a:latin typeface="Calibri" panose="020F0502020204030204" pitchFamily="34" charset="0"/>
              </a:rPr>
              <a:t>Concepts</a:t>
            </a:r>
            <a:endParaRPr lang="en-US" altLang="en-US"/>
          </a:p>
        </p:txBody>
      </p:sp>
      <p:sp>
        <p:nvSpPr>
          <p:cNvPr id="51" name="Rectangle 43">
            <a:extLst>
              <a:ext uri="{FF2B5EF4-FFF2-40B4-BE49-F238E27FC236}">
                <a16:creationId xmlns:a16="http://schemas.microsoft.com/office/drawing/2014/main" id="{221B729E-2548-7AFB-E791-32CAC2AD4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4151" y="2449515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endParaRPr lang="en-US" altLang="en-US"/>
          </a:p>
        </p:txBody>
      </p:sp>
      <p:sp>
        <p:nvSpPr>
          <p:cNvPr id="52" name="Rectangle 44">
            <a:extLst>
              <a:ext uri="{FF2B5EF4-FFF2-40B4-BE49-F238E27FC236}">
                <a16:creationId xmlns:a16="http://schemas.microsoft.com/office/drawing/2014/main" id="{B230B291-92D7-2E9C-6806-F939807A1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1701" y="2449515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endParaRPr lang="en-US" altLang="en-US"/>
          </a:p>
        </p:txBody>
      </p:sp>
      <p:sp>
        <p:nvSpPr>
          <p:cNvPr id="53" name="Rectangle 45">
            <a:extLst>
              <a:ext uri="{FF2B5EF4-FFF2-40B4-BE49-F238E27FC236}">
                <a16:creationId xmlns:a16="http://schemas.microsoft.com/office/drawing/2014/main" id="{9E1AF800-D595-2A22-E2ED-74F7DD400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1301" y="2449515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5</a:t>
            </a:r>
            <a:endParaRPr lang="en-US" altLang="en-US"/>
          </a:p>
        </p:txBody>
      </p:sp>
      <p:sp>
        <p:nvSpPr>
          <p:cNvPr id="54" name="Rectangle 46">
            <a:extLst>
              <a:ext uri="{FF2B5EF4-FFF2-40B4-BE49-F238E27FC236}">
                <a16:creationId xmlns:a16="http://schemas.microsoft.com/office/drawing/2014/main" id="{37A18621-3173-D38D-0E30-6047071D2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0901" y="2449515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6</a:t>
            </a:r>
            <a:endParaRPr lang="en-US" altLang="en-US"/>
          </a:p>
        </p:txBody>
      </p:sp>
      <p:sp>
        <p:nvSpPr>
          <p:cNvPr id="55" name="Rectangle 47">
            <a:extLst>
              <a:ext uri="{FF2B5EF4-FFF2-40B4-BE49-F238E27FC236}">
                <a16:creationId xmlns:a16="http://schemas.microsoft.com/office/drawing/2014/main" id="{C6A82125-41F5-4420-D780-009C9C8C3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690" y="2667003"/>
            <a:ext cx="56265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Low Mass</a:t>
            </a:r>
            <a:endParaRPr lang="en-US" altLang="en-US"/>
          </a:p>
        </p:txBody>
      </p:sp>
      <p:sp>
        <p:nvSpPr>
          <p:cNvPr id="56" name="Rectangle 48">
            <a:extLst>
              <a:ext uri="{FF2B5EF4-FFF2-40B4-BE49-F238E27FC236}">
                <a16:creationId xmlns:a16="http://schemas.microsoft.com/office/drawing/2014/main" id="{0B7BB343-0350-0193-1C11-F018C7C22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6183" y="3313116"/>
            <a:ext cx="6342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Datum</a:t>
            </a:r>
            <a:endParaRPr lang="en-US" altLang="en-US"/>
          </a:p>
        </p:txBody>
      </p:sp>
      <p:sp>
        <p:nvSpPr>
          <p:cNvPr id="57" name="Rectangle 49">
            <a:extLst>
              <a:ext uri="{FF2B5EF4-FFF2-40B4-BE49-F238E27FC236}">
                <a16:creationId xmlns:a16="http://schemas.microsoft.com/office/drawing/2014/main" id="{7C49D695-675D-7E53-AEC3-53EECFF99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7576" y="2667003"/>
            <a:ext cx="4328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US" altLang="en-US"/>
          </a:p>
        </p:txBody>
      </p:sp>
      <p:sp>
        <p:nvSpPr>
          <p:cNvPr id="58" name="Rectangle 50">
            <a:extLst>
              <a:ext uri="{FF2B5EF4-FFF2-40B4-BE49-F238E27FC236}">
                <a16:creationId xmlns:a16="http://schemas.microsoft.com/office/drawing/2014/main" id="{7791ADA4-42A3-00D1-228C-C1448D704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0826" y="2667003"/>
            <a:ext cx="5450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endParaRPr lang="en-US" altLang="en-US"/>
          </a:p>
        </p:txBody>
      </p:sp>
      <p:sp>
        <p:nvSpPr>
          <p:cNvPr id="59" name="Rectangle 51">
            <a:extLst>
              <a:ext uri="{FF2B5EF4-FFF2-40B4-BE49-F238E27FC236}">
                <a16:creationId xmlns:a16="http://schemas.microsoft.com/office/drawing/2014/main" id="{2E0B8D14-00B2-E3EB-97A6-A104DA113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0426" y="2667003"/>
            <a:ext cx="5450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endParaRPr lang="en-US" altLang="en-US"/>
          </a:p>
        </p:txBody>
      </p:sp>
      <p:sp>
        <p:nvSpPr>
          <p:cNvPr id="60" name="Rectangle 52">
            <a:extLst>
              <a:ext uri="{FF2B5EF4-FFF2-40B4-BE49-F238E27FC236}">
                <a16:creationId xmlns:a16="http://schemas.microsoft.com/office/drawing/2014/main" id="{4404F7E9-340A-B746-8479-20CF8026F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8151" y="2884490"/>
            <a:ext cx="104515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Mild Descent Rate</a:t>
            </a:r>
            <a:endParaRPr lang="en-US" altLang="en-US"/>
          </a:p>
        </p:txBody>
      </p:sp>
      <p:sp>
        <p:nvSpPr>
          <p:cNvPr id="61" name="Rectangle 53">
            <a:extLst>
              <a:ext uri="{FF2B5EF4-FFF2-40B4-BE49-F238E27FC236}">
                <a16:creationId xmlns:a16="http://schemas.microsoft.com/office/drawing/2014/main" id="{3F3BC044-9002-B099-91A2-2D29CD5C1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7576" y="2884490"/>
            <a:ext cx="4328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US" altLang="en-US"/>
          </a:p>
        </p:txBody>
      </p:sp>
      <p:sp>
        <p:nvSpPr>
          <p:cNvPr id="62" name="Rectangle 54">
            <a:extLst>
              <a:ext uri="{FF2B5EF4-FFF2-40B4-BE49-F238E27FC236}">
                <a16:creationId xmlns:a16="http://schemas.microsoft.com/office/drawing/2014/main" id="{E492F398-C263-EDA1-81AA-8672781AB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0826" y="2884490"/>
            <a:ext cx="5450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endParaRPr lang="en-US" altLang="en-US"/>
          </a:p>
        </p:txBody>
      </p:sp>
      <p:sp>
        <p:nvSpPr>
          <p:cNvPr id="63" name="Rectangle 55">
            <a:extLst>
              <a:ext uri="{FF2B5EF4-FFF2-40B4-BE49-F238E27FC236}">
                <a16:creationId xmlns:a16="http://schemas.microsoft.com/office/drawing/2014/main" id="{C4EE91ED-04A2-7366-B82D-24886E8AA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6776" y="2884490"/>
            <a:ext cx="4328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US" altLang="en-US"/>
          </a:p>
        </p:txBody>
      </p:sp>
      <p:sp>
        <p:nvSpPr>
          <p:cNvPr id="64" name="Rectangle 56">
            <a:extLst>
              <a:ext uri="{FF2B5EF4-FFF2-40B4-BE49-F238E27FC236}">
                <a16:creationId xmlns:a16="http://schemas.microsoft.com/office/drawing/2014/main" id="{49F4E760-B546-061C-D13D-E2D4526F2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0988" y="3105153"/>
            <a:ext cx="136095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Low Ejection Gas Temp.</a:t>
            </a:r>
            <a:endParaRPr lang="en-US" altLang="en-US"/>
          </a:p>
        </p:txBody>
      </p:sp>
      <p:sp>
        <p:nvSpPr>
          <p:cNvPr id="65" name="Rectangle 57">
            <a:extLst>
              <a:ext uri="{FF2B5EF4-FFF2-40B4-BE49-F238E27FC236}">
                <a16:creationId xmlns:a16="http://schemas.microsoft.com/office/drawing/2014/main" id="{07495CCE-53E2-E2F7-E74B-7EAD4B09F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1226" y="3105153"/>
            <a:ext cx="5450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endParaRPr lang="en-US" altLang="en-US"/>
          </a:p>
        </p:txBody>
      </p:sp>
      <p:sp>
        <p:nvSpPr>
          <p:cNvPr id="66" name="Rectangle 58">
            <a:extLst>
              <a:ext uri="{FF2B5EF4-FFF2-40B4-BE49-F238E27FC236}">
                <a16:creationId xmlns:a16="http://schemas.microsoft.com/office/drawing/2014/main" id="{39908BBD-7B9D-B788-47BB-9C7B354923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7176" y="3105153"/>
            <a:ext cx="4328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US" altLang="en-US"/>
          </a:p>
        </p:txBody>
      </p:sp>
      <p:sp>
        <p:nvSpPr>
          <p:cNvPr id="67" name="Rectangle 59">
            <a:extLst>
              <a:ext uri="{FF2B5EF4-FFF2-40B4-BE49-F238E27FC236}">
                <a16:creationId xmlns:a16="http://schemas.microsoft.com/office/drawing/2014/main" id="{385DA471-C9DB-9874-1F1C-AAF015383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0426" y="3105153"/>
            <a:ext cx="5450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endParaRPr lang="en-US" altLang="en-US"/>
          </a:p>
        </p:txBody>
      </p:sp>
      <p:sp>
        <p:nvSpPr>
          <p:cNvPr id="68" name="Rectangle 60">
            <a:extLst>
              <a:ext uri="{FF2B5EF4-FFF2-40B4-BE49-F238E27FC236}">
                <a16:creationId xmlns:a16="http://schemas.microsoft.com/office/drawing/2014/main" id="{3ADA250C-C5A5-8A26-C60B-620079EA1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6890" y="3321053"/>
            <a:ext cx="92172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Drag Coefficient</a:t>
            </a:r>
            <a:endParaRPr lang="en-US" altLang="en-US"/>
          </a:p>
        </p:txBody>
      </p:sp>
      <p:sp>
        <p:nvSpPr>
          <p:cNvPr id="69" name="Rectangle 61">
            <a:extLst>
              <a:ext uri="{FF2B5EF4-FFF2-40B4-BE49-F238E27FC236}">
                <a16:creationId xmlns:a16="http://schemas.microsoft.com/office/drawing/2014/main" id="{1D0AC29B-DDD4-7ADF-A8C1-70DE11896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3288" y="3321053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70" name="Rectangle 62">
            <a:extLst>
              <a:ext uri="{FF2B5EF4-FFF2-40B4-BE49-F238E27FC236}">
                <a16:creationId xmlns:a16="http://schemas.microsoft.com/office/drawing/2014/main" id="{521B0FA2-9D10-2950-12A2-8827A4B07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2888" y="3321053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71" name="Rectangle 63">
            <a:extLst>
              <a:ext uri="{FF2B5EF4-FFF2-40B4-BE49-F238E27FC236}">
                <a16:creationId xmlns:a16="http://schemas.microsoft.com/office/drawing/2014/main" id="{FAC90201-728F-2B96-4453-1CE614FEA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2488" y="3321053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72" name="Rectangle 64">
            <a:extLst>
              <a:ext uri="{FF2B5EF4-FFF2-40B4-BE49-F238E27FC236}">
                <a16:creationId xmlns:a16="http://schemas.microsoft.com/office/drawing/2014/main" id="{3B560FA9-4D30-6B5E-CEDE-28B67A598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7515" y="3538540"/>
            <a:ext cx="108523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Low Impact Energy</a:t>
            </a:r>
            <a:endParaRPr lang="en-US" altLang="en-US"/>
          </a:p>
        </p:txBody>
      </p:sp>
      <p:sp>
        <p:nvSpPr>
          <p:cNvPr id="73" name="Rectangle 65">
            <a:extLst>
              <a:ext uri="{FF2B5EF4-FFF2-40B4-BE49-F238E27FC236}">
                <a16:creationId xmlns:a16="http://schemas.microsoft.com/office/drawing/2014/main" id="{01021217-6E66-284E-7DD8-B930B5810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7576" y="3538540"/>
            <a:ext cx="4328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US" altLang="en-US"/>
          </a:p>
        </p:txBody>
      </p:sp>
      <p:sp>
        <p:nvSpPr>
          <p:cNvPr id="74" name="Rectangle 66">
            <a:extLst>
              <a:ext uri="{FF2B5EF4-FFF2-40B4-BE49-F238E27FC236}">
                <a16:creationId xmlns:a16="http://schemas.microsoft.com/office/drawing/2014/main" id="{E67AF8D1-76A7-9C0B-EE64-0AA12D653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0826" y="3538540"/>
            <a:ext cx="5450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endParaRPr lang="en-US" altLang="en-US"/>
          </a:p>
        </p:txBody>
      </p:sp>
      <p:sp>
        <p:nvSpPr>
          <p:cNvPr id="75" name="Rectangle 67">
            <a:extLst>
              <a:ext uri="{FF2B5EF4-FFF2-40B4-BE49-F238E27FC236}">
                <a16:creationId xmlns:a16="http://schemas.microsoft.com/office/drawing/2014/main" id="{71CD5EC4-C75B-F92F-EA73-8FE05C9DC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6776" y="3538540"/>
            <a:ext cx="4328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US" altLang="en-US"/>
          </a:p>
        </p:txBody>
      </p:sp>
      <p:sp>
        <p:nvSpPr>
          <p:cNvPr id="76" name="Rectangle 68">
            <a:extLst>
              <a:ext uri="{FF2B5EF4-FFF2-40B4-BE49-F238E27FC236}">
                <a16:creationId xmlns:a16="http://schemas.microsoft.com/office/drawing/2014/main" id="{45314769-F00B-2E22-38BB-1FCE62606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7078" y="3756028"/>
            <a:ext cx="45845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Stability</a:t>
            </a:r>
            <a:endParaRPr lang="en-US" altLang="en-US"/>
          </a:p>
        </p:txBody>
      </p:sp>
      <p:sp>
        <p:nvSpPr>
          <p:cNvPr id="77" name="Rectangle 69">
            <a:extLst>
              <a:ext uri="{FF2B5EF4-FFF2-40B4-BE49-F238E27FC236}">
                <a16:creationId xmlns:a16="http://schemas.microsoft.com/office/drawing/2014/main" id="{BACC1713-538F-156E-AECF-561D9A0F4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7576" y="3756028"/>
            <a:ext cx="4328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US" altLang="en-US"/>
          </a:p>
        </p:txBody>
      </p:sp>
      <p:sp>
        <p:nvSpPr>
          <p:cNvPr id="78" name="Rectangle 70">
            <a:extLst>
              <a:ext uri="{FF2B5EF4-FFF2-40B4-BE49-F238E27FC236}">
                <a16:creationId xmlns:a16="http://schemas.microsoft.com/office/drawing/2014/main" id="{C8068F3A-CC4F-92A6-155B-7B78C0355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7176" y="3756028"/>
            <a:ext cx="4328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US" altLang="en-US"/>
          </a:p>
        </p:txBody>
      </p:sp>
      <p:sp>
        <p:nvSpPr>
          <p:cNvPr id="79" name="Rectangle 71">
            <a:extLst>
              <a:ext uri="{FF2B5EF4-FFF2-40B4-BE49-F238E27FC236}">
                <a16:creationId xmlns:a16="http://schemas.microsoft.com/office/drawing/2014/main" id="{E719088D-564A-31CD-DC07-07994A587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0426" y="3756028"/>
            <a:ext cx="5450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endParaRPr lang="en-US" altLang="en-US"/>
          </a:p>
        </p:txBody>
      </p:sp>
      <p:sp>
        <p:nvSpPr>
          <p:cNvPr id="80" name="Rectangle 72">
            <a:extLst>
              <a:ext uri="{FF2B5EF4-FFF2-40B4-BE49-F238E27FC236}">
                <a16:creationId xmlns:a16="http://schemas.microsoft.com/office/drawing/2014/main" id="{56B60599-687A-7506-F098-01EFFD88D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9765" y="3976690"/>
            <a:ext cx="63318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Modularity</a:t>
            </a:r>
            <a:endParaRPr lang="en-US" altLang="en-US"/>
          </a:p>
        </p:txBody>
      </p:sp>
      <p:sp>
        <p:nvSpPr>
          <p:cNvPr id="81" name="Rectangle 73">
            <a:extLst>
              <a:ext uri="{FF2B5EF4-FFF2-40B4-BE49-F238E27FC236}">
                <a16:creationId xmlns:a16="http://schemas.microsoft.com/office/drawing/2014/main" id="{C31F4653-20EC-8C52-2445-B9F31F6DA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7576" y="3976690"/>
            <a:ext cx="4328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US" altLang="en-US"/>
          </a:p>
        </p:txBody>
      </p:sp>
      <p:sp>
        <p:nvSpPr>
          <p:cNvPr id="82" name="Rectangle 74">
            <a:extLst>
              <a:ext uri="{FF2B5EF4-FFF2-40B4-BE49-F238E27FC236}">
                <a16:creationId xmlns:a16="http://schemas.microsoft.com/office/drawing/2014/main" id="{EEE32A15-6778-F363-B9F9-0795EF27C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7176" y="3976690"/>
            <a:ext cx="4328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US" altLang="en-US"/>
          </a:p>
        </p:txBody>
      </p:sp>
      <p:sp>
        <p:nvSpPr>
          <p:cNvPr id="83" name="Rectangle 75">
            <a:extLst>
              <a:ext uri="{FF2B5EF4-FFF2-40B4-BE49-F238E27FC236}">
                <a16:creationId xmlns:a16="http://schemas.microsoft.com/office/drawing/2014/main" id="{4BC785AB-CD11-93F2-2452-0F90F07B7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0426" y="3976690"/>
            <a:ext cx="5450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endParaRPr lang="en-US" altLang="en-US"/>
          </a:p>
        </p:txBody>
      </p:sp>
      <p:sp>
        <p:nvSpPr>
          <p:cNvPr id="84" name="Rectangle 76">
            <a:extLst>
              <a:ext uri="{FF2B5EF4-FFF2-40B4-BE49-F238E27FC236}">
                <a16:creationId xmlns:a16="http://schemas.microsoft.com/office/drawing/2014/main" id="{8A74E89B-653E-F765-8167-95AC949B9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9990" y="4194178"/>
            <a:ext cx="64120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# of Plus(+)</a:t>
            </a:r>
            <a:endParaRPr lang="en-US" altLang="en-US"/>
          </a:p>
        </p:txBody>
      </p:sp>
      <p:sp>
        <p:nvSpPr>
          <p:cNvPr id="85" name="Rectangle 77">
            <a:extLst>
              <a:ext uri="{FF2B5EF4-FFF2-40B4-BE49-F238E27FC236}">
                <a16:creationId xmlns:a16="http://schemas.microsoft.com/office/drawing/2014/main" id="{57E4EE17-E698-7783-1C19-9B0FD3605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1701" y="4194178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endParaRPr lang="en-US" altLang="en-US"/>
          </a:p>
        </p:txBody>
      </p:sp>
      <p:sp>
        <p:nvSpPr>
          <p:cNvPr id="86" name="Rectangle 78">
            <a:extLst>
              <a:ext uri="{FF2B5EF4-FFF2-40B4-BE49-F238E27FC236}">
                <a16:creationId xmlns:a16="http://schemas.microsoft.com/office/drawing/2014/main" id="{4CE99A68-48BF-0E7D-8A9F-7EDDBC87F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1301" y="4194178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endParaRPr lang="en-US" altLang="en-US"/>
          </a:p>
        </p:txBody>
      </p:sp>
      <p:sp>
        <p:nvSpPr>
          <p:cNvPr id="87" name="Rectangle 79">
            <a:extLst>
              <a:ext uri="{FF2B5EF4-FFF2-40B4-BE49-F238E27FC236}">
                <a16:creationId xmlns:a16="http://schemas.microsoft.com/office/drawing/2014/main" id="{54856AF4-B0C1-9144-09BF-3D15527A7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0901" y="4194178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endParaRPr lang="en-US" altLang="en-US"/>
          </a:p>
        </p:txBody>
      </p:sp>
      <p:sp>
        <p:nvSpPr>
          <p:cNvPr id="88" name="Rectangle 80">
            <a:extLst>
              <a:ext uri="{FF2B5EF4-FFF2-40B4-BE49-F238E27FC236}">
                <a16:creationId xmlns:a16="http://schemas.microsoft.com/office/drawing/2014/main" id="{BFE1C760-F837-D412-A8B1-2B904B972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3953" y="4410078"/>
            <a:ext cx="64921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# of Minus(</a:t>
            </a:r>
            <a:endParaRPr lang="en-US" altLang="en-US"/>
          </a:p>
        </p:txBody>
      </p:sp>
      <p:sp>
        <p:nvSpPr>
          <p:cNvPr id="89" name="Rectangle 81">
            <a:extLst>
              <a:ext uri="{FF2B5EF4-FFF2-40B4-BE49-F238E27FC236}">
                <a16:creationId xmlns:a16="http://schemas.microsoft.com/office/drawing/2014/main" id="{A2F4414E-FB4B-7DA0-32EC-82B083F68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0063" y="4410078"/>
            <a:ext cx="4328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US" altLang="en-US"/>
          </a:p>
        </p:txBody>
      </p:sp>
      <p:sp>
        <p:nvSpPr>
          <p:cNvPr id="90" name="Rectangle 82">
            <a:extLst>
              <a:ext uri="{FF2B5EF4-FFF2-40B4-BE49-F238E27FC236}">
                <a16:creationId xmlns:a16="http://schemas.microsoft.com/office/drawing/2014/main" id="{4AA3E7E7-BD2D-27DA-4B46-623B36821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2926" y="4410078"/>
            <a:ext cx="4328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en-US" altLang="en-US"/>
          </a:p>
        </p:txBody>
      </p:sp>
      <p:sp>
        <p:nvSpPr>
          <p:cNvPr id="91" name="Rectangle 83">
            <a:extLst>
              <a:ext uri="{FF2B5EF4-FFF2-40B4-BE49-F238E27FC236}">
                <a16:creationId xmlns:a16="http://schemas.microsoft.com/office/drawing/2014/main" id="{8ABC8B16-D467-46E2-22B0-00A775375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1701" y="4410078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5</a:t>
            </a:r>
            <a:endParaRPr lang="en-US" altLang="en-US"/>
          </a:p>
        </p:txBody>
      </p:sp>
      <p:sp>
        <p:nvSpPr>
          <p:cNvPr id="92" name="Rectangle 84">
            <a:extLst>
              <a:ext uri="{FF2B5EF4-FFF2-40B4-BE49-F238E27FC236}">
                <a16:creationId xmlns:a16="http://schemas.microsoft.com/office/drawing/2014/main" id="{81E26984-E783-6B40-691C-86C7B9711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1301" y="4410078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endParaRPr lang="en-US" altLang="en-US"/>
          </a:p>
        </p:txBody>
      </p:sp>
      <p:sp>
        <p:nvSpPr>
          <p:cNvPr id="93" name="Rectangle 85">
            <a:extLst>
              <a:ext uri="{FF2B5EF4-FFF2-40B4-BE49-F238E27FC236}">
                <a16:creationId xmlns:a16="http://schemas.microsoft.com/office/drawing/2014/main" id="{56217BA5-6FE9-DB0B-03FE-E795A4BBE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0901" y="4410078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036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85" grpId="0"/>
      <p:bldP spid="86" grpId="0"/>
      <p:bldP spid="87" grpId="0"/>
      <p:bldP spid="91" grpId="0"/>
      <p:bldP spid="92" grpId="0"/>
      <p:bldP spid="9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168" y="614981"/>
            <a:ext cx="10516490" cy="996950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chemeClr val="tx1"/>
                </a:solidFill>
              </a:rPr>
              <a:t>Launch Vehicle Selected Design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959F4-7A7F-47AB-B339-AF4FE856E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b"/>
          <a:lstStyle/>
          <a:p>
            <a:pPr>
              <a:defRPr/>
            </a:pPr>
            <a:r>
              <a:rPr lang="en-US">
                <a:latin typeface="Arial"/>
                <a:cs typeface="Arial"/>
              </a:rPr>
              <a:t>Zachary Isriel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F1FABC0-072B-4F22-8F9B-95A9D10B0206}" type="slidenum">
              <a:rPr lang="en-US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1049867" y="1583704"/>
            <a:ext cx="104197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rrow&#10;&#10;Description automatically generated with low confidence">
            <a:hlinkClick r:id="rId2" action="ppaction://hlinksldjump"/>
            <a:extLst>
              <a:ext uri="{FF2B5EF4-FFF2-40B4-BE49-F238E27FC236}">
                <a16:creationId xmlns:a16="http://schemas.microsoft.com/office/drawing/2014/main" id="{36E0D980-2037-FD2D-C301-40361BDCA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40382" y="31934"/>
            <a:ext cx="851060" cy="83041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Diagram, schematic&#10;&#10;Description automatically generated">
            <a:extLst>
              <a:ext uri="{FF2B5EF4-FFF2-40B4-BE49-F238E27FC236}">
                <a16:creationId xmlns:a16="http://schemas.microsoft.com/office/drawing/2014/main" id="{3AD0834F-F4EF-B8DA-A14A-B1AE21AD58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779" y="1730254"/>
            <a:ext cx="9547123" cy="396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599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168" y="614981"/>
            <a:ext cx="10516490" cy="996950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chemeClr val="tx1"/>
                </a:solidFill>
              </a:rPr>
              <a:t>Launch Vehicle Selected Design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959F4-7A7F-47AB-B339-AF4FE856E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b"/>
          <a:lstStyle/>
          <a:p>
            <a:pPr>
              <a:defRPr/>
            </a:pPr>
            <a:r>
              <a:rPr lang="en-US">
                <a:latin typeface="Arial"/>
                <a:cs typeface="Arial"/>
              </a:rPr>
              <a:t>Zachary Isriel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F1FABC0-072B-4F22-8F9B-95A9D10B0206}" type="slidenum">
              <a:rPr lang="en-US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1049867" y="1583704"/>
            <a:ext cx="104197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rrow&#10;&#10;Description automatically generated with low confidence">
            <a:hlinkClick r:id="rId2" action="ppaction://hlinksldjump"/>
            <a:extLst>
              <a:ext uri="{FF2B5EF4-FFF2-40B4-BE49-F238E27FC236}">
                <a16:creationId xmlns:a16="http://schemas.microsoft.com/office/drawing/2014/main" id="{36E0D980-2037-FD2D-C301-40361BDCA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40382" y="31934"/>
            <a:ext cx="851060" cy="83041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AD9813C-4D79-030A-3D3F-72CE6C77C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75127" y="2407042"/>
            <a:ext cx="10436769" cy="243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798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344F6-AF61-CAEF-5CAA-9543C99C3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330490"/>
            <a:ext cx="5871493" cy="1098510"/>
          </a:xfrm>
        </p:spPr>
        <p:txBody>
          <a:bodyPr anchor="b">
            <a:no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lack" panose="020B0A04020102020204" pitchFamily="34" charset="0"/>
              </a:rPr>
              <a:t>Concept Selection: </a:t>
            </a:r>
            <a:br>
              <a:rPr lang="en-US" sz="400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4000">
                <a:solidFill>
                  <a:schemeClr val="bg1"/>
                </a:solidFill>
                <a:latin typeface="Arial Black" panose="020B0A04020102020204" pitchFamily="34" charset="0"/>
              </a:rPr>
              <a:t>Payload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827CE4D-919C-D772-050B-BCC94D43DBEE}"/>
              </a:ext>
            </a:extLst>
          </p:cNvPr>
          <p:cNvCxnSpPr>
            <a:cxnSpLocks/>
          </p:cNvCxnSpPr>
          <p:nvPr/>
        </p:nvCxnSpPr>
        <p:spPr>
          <a:xfrm>
            <a:off x="6096001" y="3429000"/>
            <a:ext cx="587149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rrow&#10;&#10;Description automatically generated with low confidence">
            <a:hlinkClick r:id="rId3" action="ppaction://hlinksldjump"/>
            <a:extLst>
              <a:ext uri="{FF2B5EF4-FFF2-40B4-BE49-F238E27FC236}">
                <a16:creationId xmlns:a16="http://schemas.microsoft.com/office/drawing/2014/main" id="{C062DD6D-7F02-81AD-691F-5DCF6B2B64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800" l="3000" r="97400">
                        <a14:foregroundMark x1="18400" y1="26600" x2="42600" y2="28800"/>
                        <a14:foregroundMark x1="10200" y1="29200" x2="13800" y2="29200"/>
                        <a14:foregroundMark x1="29800" y1="21200" x2="31400" y2="19800"/>
                        <a14:foregroundMark x1="56500" y1="16200" x2="58400" y2="16400"/>
                        <a14:foregroundMark x1="54600" y1="16000" x2="56500" y2="16200"/>
                        <a14:foregroundMark x1="63500" y1="18600" x2="65000" y2="18800"/>
                        <a14:foregroundMark x1="62000" y1="18400" x2="63500" y2="18600"/>
                        <a14:foregroundMark x1="78800" y1="20000" x2="78800" y2="20000"/>
                        <a14:foregroundMark x1="79000" y1="19000" x2="79000" y2="19000"/>
                        <a14:foregroundMark x1="77943" y1="19251" x2="85400" y2="16200"/>
                        <a14:foregroundMark x1="76600" y1="19800" x2="77095" y2="19598"/>
                        <a14:foregroundMark x1="85400" y1="16200" x2="94800" y2="17400"/>
                        <a14:foregroundMark x1="94800" y1="17400" x2="92600" y2="22800"/>
                        <a14:foregroundMark x1="89800" y1="30400" x2="90000" y2="29800"/>
                        <a14:foregroundMark x1="90000" y1="27200" x2="84200" y2="34800"/>
                        <a14:foregroundMark x1="81310" y1="36699" x2="70200" y2="44000"/>
                        <a14:foregroundMark x1="84200" y1="34800" x2="81613" y2="36500"/>
                        <a14:foregroundMark x1="69600" y1="44000" x2="92400" y2="24400"/>
                        <a14:foregroundMark x1="92400" y1="24400" x2="92400" y2="24200"/>
                        <a14:foregroundMark x1="94400" y1="21200" x2="92200" y2="13000"/>
                        <a14:foregroundMark x1="92200" y1="13000" x2="89200" y2="14200"/>
                        <a14:foregroundMark x1="96659" y1="18800" x2="97400" y2="19800"/>
                        <a14:foregroundMark x1="96067" y1="18000" x2="96659" y2="18800"/>
                        <a14:foregroundMark x1="95474" y1="17200" x2="96067" y2="18000"/>
                        <a14:foregroundMark x1="93400" y1="14400" x2="95348" y2="17030"/>
                        <a14:foregroundMark x1="92800" y1="13800" x2="96400" y2="15000"/>
                        <a14:foregroundMark x1="76040" y1="20600" x2="74600" y2="21400"/>
                        <a14:foregroundMark x1="76400" y1="20400" x2="76040" y2="20600"/>
                        <a14:foregroundMark x1="71000" y1="22200" x2="71200" y2="24200"/>
                        <a14:foregroundMark x1="70800" y1="23600" x2="66600" y2="21000"/>
                        <a14:foregroundMark x1="55000" y1="16600" x2="67400" y2="24400"/>
                        <a14:foregroundMark x1="67400" y1="24400" x2="66800" y2="39200"/>
                        <a14:foregroundMark x1="61910" y1="40886" x2="49400" y2="45200"/>
                        <a14:foregroundMark x1="66800" y1="39200" x2="62982" y2="40516"/>
                        <a14:foregroundMark x1="49400" y1="45200" x2="50600" y2="30200"/>
                        <a14:foregroundMark x1="50600" y1="30200" x2="48400" y2="40200"/>
                        <a14:foregroundMark x1="48400" y1="40200" x2="58000" y2="51400"/>
                        <a14:foregroundMark x1="58000" y1="51400" x2="53200" y2="75000"/>
                        <a14:foregroundMark x1="53200" y1="75000" x2="47200" y2="69200"/>
                        <a14:foregroundMark x1="47200" y1="69200" x2="52600" y2="56200"/>
                        <a14:foregroundMark x1="55800" y1="25800" x2="46200" y2="22000"/>
                        <a14:foregroundMark x1="46200" y1="22000" x2="32000" y2="23000"/>
                        <a14:foregroundMark x1="32000" y1="23000" x2="25000" y2="33400"/>
                        <a14:foregroundMark x1="25000" y1="33400" x2="21000" y2="46800"/>
                        <a14:foregroundMark x1="21000" y1="46800" x2="27400" y2="62600"/>
                        <a14:foregroundMark x1="27400" y1="62600" x2="47800" y2="69000"/>
                        <a14:foregroundMark x1="47800" y1="69000" x2="64000" y2="65800"/>
                        <a14:foregroundMark x1="65738" y1="57112" x2="68800" y2="41800"/>
                        <a14:foregroundMark x1="64000" y1="65800" x2="65705" y2="57274"/>
                        <a14:foregroundMark x1="61910" y1="42080" x2="44200" y2="42800"/>
                        <a14:foregroundMark x1="68800" y1="41800" x2="63460" y2="42017"/>
                        <a14:foregroundMark x1="44200" y1="42800" x2="33600" y2="66600"/>
                        <a14:foregroundMark x1="33600" y1="66600" x2="51200" y2="75800"/>
                        <a14:foregroundMark x1="51200" y1="75800" x2="69200" y2="66600"/>
                        <a14:foregroundMark x1="69200" y1="66600" x2="69400" y2="51200"/>
                        <a14:foregroundMark x1="69400" y1="51200" x2="68000" y2="48000"/>
                        <a14:foregroundMark x1="77400" y1="41200" x2="80600" y2="65200"/>
                        <a14:foregroundMark x1="81828" y1="37175" x2="81800" y2="32600"/>
                        <a14:foregroundMark x1="81854" y1="41398" x2="81849" y2="40642"/>
                        <a14:foregroundMark x1="81993" y1="64139" x2="81903" y2="49404"/>
                        <a14:foregroundMark x1="81800" y1="32600" x2="81469" y2="31606"/>
                        <a14:foregroundMark x1="39400" y1="64400" x2="17000" y2="74200"/>
                        <a14:foregroundMark x1="7083" y1="76071" x2="6400" y2="76200"/>
                        <a14:foregroundMark x1="17000" y1="74200" x2="11246" y2="75286"/>
                        <a14:foregroundMark x1="10147" y1="66892" x2="11603" y2="63276"/>
                        <a14:foregroundMark x1="6400" y1="76200" x2="6884" y2="74997"/>
                        <a14:foregroundMark x1="16452" y1="57115" x2="17200" y2="56400"/>
                        <a14:foregroundMark x1="13343" y1="60089" x2="13645" y2="59800"/>
                        <a14:foregroundMark x1="3955" y1="74800" x2="4000" y2="75400"/>
                        <a14:foregroundMark x1="3911" y1="74200" x2="3955" y2="74800"/>
                        <a14:foregroundMark x1="3600" y1="70000" x2="3911" y2="74200"/>
                        <a14:foregroundMark x1="5505" y1="74800" x2="5200" y2="80200"/>
                        <a14:foregroundMark x1="5539" y1="74200" x2="5505" y2="74800"/>
                        <a14:foregroundMark x1="5611" y1="72933" x2="5539" y2="74200"/>
                        <a14:foregroundMark x1="5800" y1="69600" x2="5754" y2="70406"/>
                        <a14:foregroundMark x1="5200" y1="80200" x2="5400" y2="80600"/>
                        <a14:foregroundMark x1="9890" y1="78183" x2="11222" y2="78334"/>
                        <a14:foregroundMark x1="7179" y1="77875" x2="9669" y2="78158"/>
                        <a14:foregroundMark x1="3000" y1="77400" x2="6862" y2="77839"/>
                        <a14:foregroundMark x1="12746" y1="78085" x2="16000" y2="77000"/>
                        <a14:foregroundMark x1="13000" y1="78000" x2="31800" y2="69000"/>
                        <a14:foregroundMark x1="31200" y1="71200" x2="38800" y2="68600"/>
                        <a14:foregroundMark x1="59600" y1="49600" x2="55800" y2="59000"/>
                        <a14:foregroundMark x1="55800" y1="59000" x2="57400" y2="62800"/>
                        <a14:foregroundMark x1="56200" y1="52400" x2="42200" y2="56200"/>
                        <a14:foregroundMark x1="42200" y1="56200" x2="40400" y2="46800"/>
                        <a14:foregroundMark x1="40400" y1="46800" x2="40600" y2="46200"/>
                        <a14:foregroundMark x1="39800" y1="59600" x2="30200" y2="62400"/>
                        <a14:foregroundMark x1="30200" y1="62400" x2="32000" y2="51800"/>
                        <a14:foregroundMark x1="32000" y1="51800" x2="41000" y2="36600"/>
                        <a14:foregroundMark x1="41000" y1="36600" x2="41800" y2="33000"/>
                        <a14:foregroundMark x1="33800" y1="46000" x2="21800" y2="60800"/>
                        <a14:foregroundMark x1="22600" y1="58200" x2="36200" y2="42200"/>
                        <a14:foregroundMark x1="36200" y1="42200" x2="40200" y2="39600"/>
                        <a14:foregroundMark x1="43400" y1="33000" x2="39200" y2="44400"/>
                        <a14:foregroundMark x1="39200" y1="44400" x2="40800" y2="46600"/>
                        <a14:foregroundMark x1="21800" y1="67200" x2="21800" y2="67200"/>
                        <a14:foregroundMark x1="19800" y1="66200" x2="27000" y2="70200"/>
                        <a14:foregroundMark x1="27000" y1="70200" x2="31000" y2="70600"/>
                        <a14:foregroundMark x1="20060" y1="36656" x2="19400" y2="48000"/>
                        <a14:foregroundMark x1="20133" y1="35400" x2="20073" y2="36435"/>
                        <a14:foregroundMark x1="20203" y1="34200" x2="20133" y2="35400"/>
                        <a14:foregroundMark x1="20400" y1="30800" x2="20203" y2="34200"/>
                        <a14:foregroundMark x1="19400" y1="48000" x2="21800" y2="57600"/>
                        <a14:foregroundMark x1="15438" y1="44600" x2="15803" y2="38768"/>
                        <a14:foregroundMark x1="14435" y1="60643" x2="14487" y2="59800"/>
                        <a14:foregroundMark x1="15358" y1="44600" x2="15600" y2="42400"/>
                        <a14:foregroundMark x1="13640" y1="60240" x2="13688" y2="59800"/>
                        <a14:foregroundMark x1="16098" y1="44600" x2="16200" y2="44000"/>
                        <a14:foregroundMark x1="16200" y1="44000" x2="27000" y2="32400"/>
                        <a14:foregroundMark x1="27000" y1="32400" x2="34600" y2="28800"/>
                        <a14:foregroundMark x1="25400" y1="32000" x2="31600" y2="24800"/>
                        <a14:foregroundMark x1="31600" y1="24800" x2="42000" y2="20600"/>
                        <a14:foregroundMark x1="29600" y1="23000" x2="44200" y2="17200"/>
                        <a14:foregroundMark x1="36800" y1="73200" x2="48400" y2="77200"/>
                        <a14:foregroundMark x1="48400" y1="77200" x2="57400" y2="77400"/>
                        <a14:foregroundMark x1="29600" y1="76600" x2="36600" y2="81000"/>
                        <a14:foregroundMark x1="36600" y1="81000" x2="54200" y2="82200"/>
                        <a14:foregroundMark x1="54200" y1="82200" x2="59800" y2="77600"/>
                        <a14:foregroundMark x1="27600" y1="78400" x2="24200" y2="75400"/>
                        <a14:foregroundMark x1="71800" y1="50800" x2="72600" y2="54200"/>
                        <a14:foregroundMark x1="73200" y1="57400" x2="75000" y2="40600"/>
                        <a14:foregroundMark x1="62600" y1="74800" x2="78000" y2="58200"/>
                        <a14:foregroundMark x1="78000" y1="58200" x2="78400" y2="57400"/>
                        <a14:foregroundMark x1="75800" y1="66600" x2="62400" y2="76400"/>
                        <a14:foregroundMark x1="53400" y1="83600" x2="61800" y2="80800"/>
                        <a14:foregroundMark x1="61800" y1="80800" x2="69200" y2="75000"/>
                        <a14:foregroundMark x1="69200" y1="75000" x2="72800" y2="69400"/>
                        <a14:foregroundMark x1="68600" y1="28400" x2="72200" y2="39200"/>
                        <a14:foregroundMark x1="70000" y1="25200" x2="76200" y2="37600"/>
                        <a14:foregroundMark x1="76200" y1="37600" x2="76400" y2="39600"/>
                        <a14:foregroundMark x1="72600" y1="26400" x2="78400" y2="33600"/>
                        <a14:foregroundMark x1="78618" y1="35014" x2="79200" y2="38800"/>
                        <a14:foregroundMark x1="78400" y1="33600" x2="78478" y2="34106"/>
                        <a14:foregroundMark x1="74000" y1="21000" x2="68200" y2="24600"/>
                        <a14:foregroundMark x1="39200" y1="63200" x2="49600" y2="60400"/>
                        <a14:foregroundMark x1="24000" y1="50400" x2="41800" y2="30200"/>
                        <a14:foregroundMark x1="41800" y1="30200" x2="41800" y2="30000"/>
                        <a14:foregroundMark x1="84095" y1="49486" x2="84400" y2="50400"/>
                        <a14:foregroundMark x1="80800" y1="39600" x2="81455" y2="41566"/>
                        <a14:foregroundMark x1="84054" y1="56056" x2="83800" y2="60200"/>
                        <a14:foregroundMark x1="84400" y1="50400" x2="84085" y2="55553"/>
                        <a14:foregroundMark x1="77916" y1="70958" x2="76800" y2="73000"/>
                        <a14:foregroundMark x1="83800" y1="60200" x2="79511" y2="68042"/>
                        <a14:foregroundMark x1="82200" y1="40000" x2="82491" y2="41130"/>
                        <a14:foregroundMark x1="81000" y1="49200" x2="77800" y2="41000"/>
                        <a14:foregroundMark x1="82000" y1="38400" x2="83600" y2="48200"/>
                        <a14:foregroundMark x1="83600" y1="45000" x2="82000" y2="38600"/>
                        <a14:foregroundMark x1="17600" y1="47000" x2="19600" y2="52600"/>
                        <a14:foregroundMark x1="16800" y1="47600" x2="19600" y2="54200"/>
                        <a14:foregroundMark x1="16800" y1="48200" x2="18400" y2="55000"/>
                        <a14:foregroundMark x1="16600" y1="50000" x2="17600" y2="55600"/>
                        <a14:foregroundMark x1="14200" y1="59600" x2="17400" y2="57000"/>
                        <a14:foregroundMark x1="14200" y1="57400" x2="14200" y2="57400"/>
                        <a14:foregroundMark x1="16000" y1="59600" x2="16000" y2="53400"/>
                        <a14:foregroundMark x1="15400" y1="56600" x2="15400" y2="47200"/>
                        <a14:foregroundMark x1="15200" y1="56600" x2="15381" y2="47200"/>
                        <a14:foregroundMark x1="15184" y1="47200" x2="14600" y2="54600"/>
                        <a14:foregroundMark x1="15135" y1="47200" x2="14400" y2="54000"/>
                        <a14:foregroundMark x1="14444" y1="47200" x2="14800" y2="58600"/>
                        <a14:foregroundMark x1="14205" y1="44600" x2="14200" y2="44200"/>
                        <a14:foregroundMark x1="14400" y1="58800" x2="14241" y2="47200"/>
                        <a14:foregroundMark x1="13673" y1="47200" x2="13000" y2="54600"/>
                        <a14:foregroundMark x1="13000" y1="54600" x2="16800" y2="61800"/>
                        <a14:foregroundMark x1="16600" y1="62000" x2="14800" y2="57400"/>
                        <a14:foregroundMark x1="14800" y1="60800" x2="13000" y2="51600"/>
                        <a14:foregroundMark x1="13000" y1="51600" x2="15444" y2="47200"/>
                        <a14:foregroundMark x1="14000" y1="59200" x2="13400" y2="53800"/>
                        <a14:foregroundMark x1="13400" y1="57600" x2="14800" y2="50800"/>
                        <a14:foregroundMark x1="19730" y1="34200" x2="20000" y2="33600"/>
                        <a14:foregroundMark x1="19190" y1="35400" x2="19730" y2="34200"/>
                        <a14:foregroundMark x1="19027" y1="35762" x2="19190" y2="35400"/>
                        <a14:foregroundMark x1="16400" y1="41600" x2="17466" y2="39231"/>
                        <a14:foregroundMark x1="20000" y1="33600" x2="24600" y2="29200"/>
                        <a14:foregroundMark x1="63959" y1="56184" x2="64200" y2="60000"/>
                        <a14:foregroundMark x1="63000" y1="41000" x2="63691" y2="51943"/>
                        <a14:foregroundMark x1="62800" y1="41600" x2="65200" y2="59800"/>
                        <a14:foregroundMark x1="63400" y1="50200" x2="63200" y2="39800"/>
                        <a14:foregroundMark x1="63000" y1="40400" x2="66400" y2="47000"/>
                        <a14:foregroundMark x1="63600" y1="39000" x2="60600" y2="40800"/>
                        <a14:backgroundMark x1="11547" y1="60952" x2="10200" y2="62000"/>
                        <a14:backgroundMark x1="10601" y1="59159" x2="9800" y2="60600"/>
                        <a14:backgroundMark x1="82200" y1="66800" x2="84800" y2="58400"/>
                        <a14:backgroundMark x1="84800" y1="58400" x2="84800" y2="57800"/>
                        <a14:backgroundMark x1="82000" y1="67400" x2="85000" y2="57800"/>
                        <a14:backgroundMark x1="85858" y1="47835" x2="86200" y2="48600"/>
                        <a14:backgroundMark x1="86200" y1="48600" x2="86200" y2="48400"/>
                        <a14:backgroundMark x1="81200" y1="68200" x2="84800" y2="63200"/>
                        <a14:backgroundMark x1="81000" y1="66800" x2="84400" y2="60000"/>
                        <a14:backgroundMark x1="76600" y1="74400" x2="79400" y2="69600"/>
                        <a14:backgroundMark x1="16000" y1="35400" x2="16000" y2="35400"/>
                        <a14:backgroundMark x1="16800" y1="34200" x2="16800" y2="34200"/>
                        <a14:backgroundMark x1="16600" y1="34200" x2="14800" y2="36600"/>
                        <a14:backgroundMark x1="15600" y1="37200" x2="15200" y2="38600"/>
                        <a14:backgroundMark x1="13200" y1="44600" x2="13200" y2="47200"/>
                        <a14:backgroundMark x1="80200" y1="31400" x2="81600" y2="31000"/>
                        <a14:backgroundMark x1="80200" y1="31400" x2="81600" y2="31400"/>
                        <a14:backgroundMark x1="64200" y1="18400" x2="64200" y2="18400"/>
                        <a14:backgroundMark x1="65400" y1="18600" x2="65400" y2="18600"/>
                        <a14:backgroundMark x1="64800" y1="18800" x2="64800" y2="18800"/>
                        <a14:backgroundMark x1="58400" y1="16200" x2="58400" y2="16200"/>
                        <a14:backgroundMark x1="57800" y1="16000" x2="57800" y2="16000"/>
                        <a14:backgroundMark x1="92000" y1="12600" x2="92000" y2="12600"/>
                        <a14:backgroundMark x1="92200" y1="12800" x2="92200" y2="12800"/>
                        <a14:backgroundMark x1="99800" y1="20200" x2="99800" y2="20200"/>
                        <a14:backgroundMark x1="99800" y1="18800" x2="99800" y2="18800"/>
                        <a14:backgroundMark x1="99600" y1="16400" x2="99600" y2="16400"/>
                        <a14:backgroundMark x1="99600" y1="15800" x2="99600" y2="17200"/>
                        <a14:backgroundMark x1="99600" y1="18000" x2="99600" y2="18000"/>
                        <a14:backgroundMark x1="78600" y1="20600" x2="78600" y2="20600"/>
                        <a14:backgroundMark x1="79000" y1="20200" x2="79000" y2="20200"/>
                        <a14:backgroundMark x1="78600" y1="20600" x2="78600" y2="20600"/>
                        <a14:backgroundMark x1="78800" y1="20200" x2="78000" y2="20600"/>
                        <a14:backgroundMark x1="8600" y1="74800" x2="8600" y2="73600"/>
                        <a14:backgroundMark x1="9400" y1="74400" x2="7600" y2="73200"/>
                        <a14:backgroundMark x1="8000" y1="75400" x2="8600" y2="70600"/>
                        <a14:backgroundMark x1="9400" y1="70000" x2="10200" y2="74400"/>
                        <a14:backgroundMark x1="11200" y1="75200" x2="6600" y2="73800"/>
                        <a14:backgroundMark x1="10400" y1="68000" x2="10200" y2="68600"/>
                        <a14:backgroundMark x1="10800" y1="67800" x2="8600" y2="68200"/>
                        <a14:backgroundMark x1="10600" y1="67400" x2="9800" y2="68200"/>
                        <a14:backgroundMark x1="10800" y1="67400" x2="9800" y2="68200"/>
                        <a14:backgroundMark x1="7000" y1="74200" x2="7000" y2="74200"/>
                        <a14:backgroundMark x1="7000" y1="74800" x2="7000" y2="74800"/>
                        <a14:backgroundMark x1="7000" y1="74800" x2="7000" y2="74800"/>
                        <a14:backgroundMark x1="6800" y1="74800" x2="6800" y2="74800"/>
                        <a14:backgroundMark x1="11200" y1="74200" x2="11200" y2="7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40412" y="36576"/>
            <a:ext cx="852786" cy="83210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337318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168" y="614981"/>
            <a:ext cx="10516490" cy="996950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chemeClr val="tx1"/>
                </a:solidFill>
              </a:rPr>
              <a:t>Payload Pairwise Comparison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959F4-7A7F-47AB-B339-AF4FE856E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b"/>
          <a:lstStyle/>
          <a:p>
            <a:pPr>
              <a:defRPr/>
            </a:pPr>
            <a:r>
              <a:rPr lang="en-US">
                <a:latin typeface="Arial"/>
                <a:cs typeface="Arial"/>
              </a:rPr>
              <a:t>Zachary Isriel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F1FABC0-072B-4F22-8F9B-95A9D10B0206}" type="slidenum">
              <a:rPr lang="en-US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1049867" y="1583704"/>
            <a:ext cx="104197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rrow&#10;&#10;Description automatically generated with low confidence">
            <a:hlinkClick r:id="rId2" action="ppaction://hlinksldjump"/>
            <a:extLst>
              <a:ext uri="{FF2B5EF4-FFF2-40B4-BE49-F238E27FC236}">
                <a16:creationId xmlns:a16="http://schemas.microsoft.com/office/drawing/2014/main" id="{36E0D980-2037-FD2D-C301-40361BDCA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40382" y="31934"/>
            <a:ext cx="851060" cy="83041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0B7E46D-7DFE-C053-6A7D-46058429AF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8503964"/>
              </p:ext>
            </p:extLst>
          </p:nvPr>
        </p:nvGraphicFramePr>
        <p:xfrm>
          <a:off x="2308424" y="1831074"/>
          <a:ext cx="7575151" cy="3624390"/>
        </p:xfrm>
        <a:graphic>
          <a:graphicData uri="http://schemas.openxmlformats.org/drawingml/2006/table">
            <a:tbl>
              <a:tblPr/>
              <a:tblGrid>
                <a:gridCol w="219561">
                  <a:extLst>
                    <a:ext uri="{9D8B030D-6E8A-4147-A177-3AD203B41FA5}">
                      <a16:colId xmlns:a16="http://schemas.microsoft.com/office/drawing/2014/main" val="2584465426"/>
                    </a:ext>
                  </a:extLst>
                </a:gridCol>
                <a:gridCol w="2333656">
                  <a:extLst>
                    <a:ext uri="{9D8B030D-6E8A-4147-A177-3AD203B41FA5}">
                      <a16:colId xmlns:a16="http://schemas.microsoft.com/office/drawing/2014/main" val="2477246470"/>
                    </a:ext>
                  </a:extLst>
                </a:gridCol>
                <a:gridCol w="836989">
                  <a:extLst>
                    <a:ext uri="{9D8B030D-6E8A-4147-A177-3AD203B41FA5}">
                      <a16:colId xmlns:a16="http://schemas.microsoft.com/office/drawing/2014/main" val="1323314027"/>
                    </a:ext>
                  </a:extLst>
                </a:gridCol>
                <a:gridCol w="836989">
                  <a:extLst>
                    <a:ext uri="{9D8B030D-6E8A-4147-A177-3AD203B41FA5}">
                      <a16:colId xmlns:a16="http://schemas.microsoft.com/office/drawing/2014/main" val="1038267715"/>
                    </a:ext>
                  </a:extLst>
                </a:gridCol>
                <a:gridCol w="836989">
                  <a:extLst>
                    <a:ext uri="{9D8B030D-6E8A-4147-A177-3AD203B41FA5}">
                      <a16:colId xmlns:a16="http://schemas.microsoft.com/office/drawing/2014/main" val="3584875514"/>
                    </a:ext>
                  </a:extLst>
                </a:gridCol>
                <a:gridCol w="836989">
                  <a:extLst>
                    <a:ext uri="{9D8B030D-6E8A-4147-A177-3AD203B41FA5}">
                      <a16:colId xmlns:a16="http://schemas.microsoft.com/office/drawing/2014/main" val="1748108496"/>
                    </a:ext>
                  </a:extLst>
                </a:gridCol>
                <a:gridCol w="836989">
                  <a:extLst>
                    <a:ext uri="{9D8B030D-6E8A-4147-A177-3AD203B41FA5}">
                      <a16:colId xmlns:a16="http://schemas.microsoft.com/office/drawing/2014/main" val="2389054363"/>
                    </a:ext>
                  </a:extLst>
                </a:gridCol>
                <a:gridCol w="836989">
                  <a:extLst>
                    <a:ext uri="{9D8B030D-6E8A-4147-A177-3AD203B41FA5}">
                      <a16:colId xmlns:a16="http://schemas.microsoft.com/office/drawing/2014/main" val="1910683641"/>
                    </a:ext>
                  </a:extLst>
                </a:gridCol>
              </a:tblGrid>
              <a:tr h="51777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Customer Needs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3450545"/>
                  </a:ext>
                </a:extLst>
              </a:tr>
              <a:tr h="5177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Payload remains</a:t>
                      </a:r>
                    </a:p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immobile in during flight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365221"/>
                  </a:ext>
                </a:extLst>
              </a:tr>
              <a:tr h="5177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Payload is deployed intact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664281"/>
                  </a:ext>
                </a:extLst>
              </a:tr>
              <a:tr h="5177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Payload fits inside launch vehicle 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366866"/>
                  </a:ext>
                </a:extLst>
              </a:tr>
              <a:tr h="5177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Payload has a scientific task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30615"/>
                  </a:ext>
                </a:extLst>
              </a:tr>
              <a:tr h="5177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Payload can move through terrain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A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093865"/>
                  </a:ext>
                </a:extLst>
              </a:tr>
              <a:tr h="51777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n-1 = 4</a:t>
                      </a:r>
                    </a:p>
                  </a:txBody>
                  <a:tcPr marL="4233" marR="4233" marT="42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1393775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979ACC0-5FC6-A900-7660-01470AC74B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032851"/>
              </p:ext>
            </p:extLst>
          </p:nvPr>
        </p:nvGraphicFramePr>
        <p:xfrm>
          <a:off x="8614337" y="1831074"/>
          <a:ext cx="3091507" cy="3624390"/>
        </p:xfrm>
        <a:graphic>
          <a:graphicData uri="http://schemas.openxmlformats.org/drawingml/2006/table">
            <a:tbl>
              <a:tblPr/>
              <a:tblGrid>
                <a:gridCol w="417133">
                  <a:extLst>
                    <a:ext uri="{9D8B030D-6E8A-4147-A177-3AD203B41FA5}">
                      <a16:colId xmlns:a16="http://schemas.microsoft.com/office/drawing/2014/main" val="3880375307"/>
                    </a:ext>
                  </a:extLst>
                </a:gridCol>
                <a:gridCol w="2674374">
                  <a:extLst>
                    <a:ext uri="{9D8B030D-6E8A-4147-A177-3AD203B41FA5}">
                      <a16:colId xmlns:a16="http://schemas.microsoft.com/office/drawing/2014/main" val="1944979270"/>
                    </a:ext>
                  </a:extLst>
                </a:gridCol>
              </a:tblGrid>
              <a:tr h="60406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Importance Weight Factors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2895473"/>
                  </a:ext>
                </a:extLst>
              </a:tr>
              <a:tr h="6040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Payload fits inside launch vehicle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9396044"/>
                  </a:ext>
                </a:extLst>
              </a:tr>
              <a:tr h="6040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Payload is deployed intact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3193586"/>
                  </a:ext>
                </a:extLst>
              </a:tr>
              <a:tr h="6040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Payload remains immoble in during flight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49225"/>
                  </a:ext>
                </a:extLst>
              </a:tr>
              <a:tr h="6040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A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Payload can move through terrain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1702589"/>
                  </a:ext>
                </a:extLst>
              </a:tr>
              <a:tr h="6040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Payload has a scientific task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2253756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3DFC0CD7-630B-D4CB-D5E3-BD3BA488B64F}"/>
              </a:ext>
            </a:extLst>
          </p:cNvPr>
          <p:cNvGrpSpPr/>
          <p:nvPr/>
        </p:nvGrpSpPr>
        <p:grpSpPr>
          <a:xfrm>
            <a:off x="8357419" y="2935774"/>
            <a:ext cx="2996381" cy="1308100"/>
            <a:chOff x="8357419" y="2935774"/>
            <a:chExt cx="2996381" cy="1308100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7ACD5AA0-ED2C-9415-D637-581993CF13A4}"/>
                </a:ext>
              </a:extLst>
            </p:cNvPr>
            <p:cNvSpPr/>
            <p:nvPr/>
          </p:nvSpPr>
          <p:spPr>
            <a:xfrm>
              <a:off x="8357419" y="2935774"/>
              <a:ext cx="2996381" cy="1308100"/>
            </a:xfrm>
            <a:prstGeom prst="rightArrow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C9B0402-0925-D5C0-8000-451971090706}"/>
                </a:ext>
              </a:extLst>
            </p:cNvPr>
            <p:cNvSpPr txBox="1"/>
            <p:nvPr/>
          </p:nvSpPr>
          <p:spPr>
            <a:xfrm>
              <a:off x="9217022" y="3405158"/>
              <a:ext cx="1685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To HOQ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135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5807 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4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33333E-6 0 L -0.33333 4.44444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168" y="614981"/>
            <a:ext cx="10516490" cy="996950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chemeClr val="tx1"/>
                </a:solidFill>
              </a:rPr>
              <a:t>Payload HOQ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959F4-7A7F-47AB-B339-AF4FE856E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b"/>
          <a:lstStyle/>
          <a:p>
            <a:pPr>
              <a:defRPr/>
            </a:pPr>
            <a:r>
              <a:rPr lang="en-US">
                <a:latin typeface="Arial"/>
                <a:cs typeface="Arial"/>
              </a:rPr>
              <a:t>Zachary Isriel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F1FABC0-072B-4F22-8F9B-95A9D10B0206}" type="slidenum">
              <a:rPr lang="en-US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1049867" y="1583704"/>
            <a:ext cx="104197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rrow&#10;&#10;Description automatically generated with low confidence">
            <a:hlinkClick r:id="rId2" action="ppaction://hlinksldjump"/>
            <a:extLst>
              <a:ext uri="{FF2B5EF4-FFF2-40B4-BE49-F238E27FC236}">
                <a16:creationId xmlns:a16="http://schemas.microsoft.com/office/drawing/2014/main" id="{36E0D980-2037-FD2D-C301-40361BDCA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40382" y="31934"/>
            <a:ext cx="851060" cy="83041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01AD85B-B197-672A-9452-B100D8ECED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481270"/>
              </p:ext>
            </p:extLst>
          </p:nvPr>
        </p:nvGraphicFramePr>
        <p:xfrm>
          <a:off x="2081908" y="1701060"/>
          <a:ext cx="8259010" cy="4070477"/>
        </p:xfrm>
        <a:graphic>
          <a:graphicData uri="http://schemas.openxmlformats.org/drawingml/2006/table">
            <a:tbl>
              <a:tblPr/>
              <a:tblGrid>
                <a:gridCol w="4448913">
                  <a:extLst>
                    <a:ext uri="{9D8B030D-6E8A-4147-A177-3AD203B41FA5}">
                      <a16:colId xmlns:a16="http://schemas.microsoft.com/office/drawing/2014/main" val="914417432"/>
                    </a:ext>
                  </a:extLst>
                </a:gridCol>
                <a:gridCol w="821337">
                  <a:extLst>
                    <a:ext uri="{9D8B030D-6E8A-4147-A177-3AD203B41FA5}">
                      <a16:colId xmlns:a16="http://schemas.microsoft.com/office/drawing/2014/main" val="317619619"/>
                    </a:ext>
                  </a:extLst>
                </a:gridCol>
                <a:gridCol w="747190">
                  <a:extLst>
                    <a:ext uri="{9D8B030D-6E8A-4147-A177-3AD203B41FA5}">
                      <a16:colId xmlns:a16="http://schemas.microsoft.com/office/drawing/2014/main" val="4147927629"/>
                    </a:ext>
                  </a:extLst>
                </a:gridCol>
                <a:gridCol w="747190">
                  <a:extLst>
                    <a:ext uri="{9D8B030D-6E8A-4147-A177-3AD203B41FA5}">
                      <a16:colId xmlns:a16="http://schemas.microsoft.com/office/drawing/2014/main" val="1952188011"/>
                    </a:ext>
                  </a:extLst>
                </a:gridCol>
                <a:gridCol w="747190">
                  <a:extLst>
                    <a:ext uri="{9D8B030D-6E8A-4147-A177-3AD203B41FA5}">
                      <a16:colId xmlns:a16="http://schemas.microsoft.com/office/drawing/2014/main" val="1111958675"/>
                    </a:ext>
                  </a:extLst>
                </a:gridCol>
                <a:gridCol w="747190">
                  <a:extLst>
                    <a:ext uri="{9D8B030D-6E8A-4147-A177-3AD203B41FA5}">
                      <a16:colId xmlns:a16="http://schemas.microsoft.com/office/drawing/2014/main" val="603257052"/>
                    </a:ext>
                  </a:extLst>
                </a:gridCol>
              </a:tblGrid>
              <a:tr h="316437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Engineering Characteristics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2059866"/>
                  </a:ext>
                </a:extLst>
              </a:tr>
              <a:tr h="250139"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Improvement Direction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2965874"/>
                  </a:ext>
                </a:extLst>
              </a:tr>
              <a:tr h="267659"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Units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lb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5623430"/>
                  </a:ext>
                </a:extLst>
              </a:tr>
              <a:tr h="10949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Customer Requirements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Importance </a:t>
                      </a:r>
                      <a:b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 Factor</a:t>
                      </a:r>
                    </a:p>
                  </a:txBody>
                  <a:tcPr marL="4233" marR="4233" marT="4233" vert="vert27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Volume</a:t>
                      </a:r>
                    </a:p>
                  </a:txBody>
                  <a:tcPr marL="4233" marR="4233" marT="4233" vert="vert27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</a:t>
                      </a:r>
                    </a:p>
                  </a:txBody>
                  <a:tcPr marL="4233" marR="4233" marT="4233" vert="vert27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Traction</a:t>
                      </a:r>
                    </a:p>
                  </a:txBody>
                  <a:tcPr marL="4233" marR="4233" marT="4233" vert="vert27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Propulsion</a:t>
                      </a:r>
                    </a:p>
                  </a:txBody>
                  <a:tcPr marL="4233" marR="4233" marT="4233" vert="vert27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5506880"/>
                  </a:ext>
                </a:extLst>
              </a:tr>
              <a:tr h="2676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Payload remains immoble in during flight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6547223"/>
                  </a:ext>
                </a:extLst>
              </a:tr>
              <a:tr h="2676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Payload is deployed intact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9139541"/>
                  </a:ext>
                </a:extLst>
              </a:tr>
              <a:tr h="2676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Payload fits inside launch vehicle 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3772857"/>
                  </a:ext>
                </a:extLst>
              </a:tr>
              <a:tr h="2676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Payload has a scientific task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0726189"/>
                  </a:ext>
                </a:extLst>
              </a:tr>
              <a:tr h="2676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Payload can move through terrain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3070548"/>
                  </a:ext>
                </a:extLst>
              </a:tr>
              <a:tr h="26765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Raw Score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1411231"/>
                  </a:ext>
                </a:extLst>
              </a:tr>
              <a:tr h="267659"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Relative Weight %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38.8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42.9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339636"/>
                  </a:ext>
                </a:extLst>
              </a:tr>
              <a:tr h="267659"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Rank Order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C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824542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A994DB4-FBCE-4C7F-6ACA-222E539FFD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083809"/>
              </p:ext>
            </p:extLst>
          </p:nvPr>
        </p:nvGraphicFramePr>
        <p:xfrm>
          <a:off x="9084386" y="1701060"/>
          <a:ext cx="2832100" cy="4070475"/>
        </p:xfrm>
        <a:graphic>
          <a:graphicData uri="http://schemas.openxmlformats.org/drawingml/2006/table">
            <a:tbl>
              <a:tblPr/>
              <a:tblGrid>
                <a:gridCol w="294614">
                  <a:extLst>
                    <a:ext uri="{9D8B030D-6E8A-4147-A177-3AD203B41FA5}">
                      <a16:colId xmlns:a16="http://schemas.microsoft.com/office/drawing/2014/main" val="3654764841"/>
                    </a:ext>
                  </a:extLst>
                </a:gridCol>
                <a:gridCol w="2537486">
                  <a:extLst>
                    <a:ext uri="{9D8B030D-6E8A-4147-A177-3AD203B41FA5}">
                      <a16:colId xmlns:a16="http://schemas.microsoft.com/office/drawing/2014/main" val="1457031479"/>
                    </a:ext>
                  </a:extLst>
                </a:gridCol>
              </a:tblGrid>
              <a:tr h="83411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Engineering Characteristic Rank Order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1475030"/>
                  </a:ext>
                </a:extLst>
              </a:tr>
              <a:tr h="80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8103579"/>
                  </a:ext>
                </a:extLst>
              </a:tr>
              <a:tr h="80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C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Volume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6004945"/>
                  </a:ext>
                </a:extLst>
              </a:tr>
              <a:tr h="80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Traction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8407611"/>
                  </a:ext>
                </a:extLst>
              </a:tr>
              <a:tr h="8341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Propulsion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0779503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306751F5-106F-B340-3DB8-F3BFADB80C18}"/>
              </a:ext>
            </a:extLst>
          </p:cNvPr>
          <p:cNvGrpSpPr/>
          <p:nvPr/>
        </p:nvGrpSpPr>
        <p:grpSpPr>
          <a:xfrm>
            <a:off x="8357419" y="2935774"/>
            <a:ext cx="2996381" cy="1308100"/>
            <a:chOff x="8357419" y="2935774"/>
            <a:chExt cx="2996381" cy="1308100"/>
          </a:xfrm>
        </p:grpSpPr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BE351AD7-E091-D3F2-37E4-C4BE355F2E39}"/>
                </a:ext>
              </a:extLst>
            </p:cNvPr>
            <p:cNvSpPr/>
            <p:nvPr/>
          </p:nvSpPr>
          <p:spPr>
            <a:xfrm>
              <a:off x="8357419" y="2935774"/>
              <a:ext cx="2996381" cy="1308100"/>
            </a:xfrm>
            <a:prstGeom prst="rightArrow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AE57E31-5E36-AD81-97A1-0A25D8C43619}"/>
                </a:ext>
              </a:extLst>
            </p:cNvPr>
            <p:cNvSpPr txBox="1"/>
            <p:nvPr/>
          </p:nvSpPr>
          <p:spPr>
            <a:xfrm>
              <a:off x="8815286" y="3405158"/>
              <a:ext cx="1685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To Pugh Chart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18848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14323 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08333E-6 2.59259E-6 L -0.35182 2.59259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168" y="614981"/>
            <a:ext cx="10516490" cy="996950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chemeClr val="tx1"/>
                </a:solidFill>
              </a:rPr>
              <a:t>Payload Selection – Round 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959F4-7A7F-47AB-B339-AF4FE856E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b"/>
          <a:lstStyle/>
          <a:p>
            <a:pPr>
              <a:defRPr/>
            </a:pPr>
            <a:r>
              <a:rPr lang="en-US">
                <a:latin typeface="Arial"/>
                <a:cs typeface="Arial"/>
              </a:rPr>
              <a:t>Zachary Isriel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F1FABC0-072B-4F22-8F9B-95A9D10B0206}" type="slidenum">
              <a:rPr lang="en-US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1049867" y="1583704"/>
            <a:ext cx="104197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rrow&#10;&#10;Description automatically generated with low confidence">
            <a:hlinkClick r:id="rId2" action="ppaction://hlinksldjump"/>
            <a:extLst>
              <a:ext uri="{FF2B5EF4-FFF2-40B4-BE49-F238E27FC236}">
                <a16:creationId xmlns:a16="http://schemas.microsoft.com/office/drawing/2014/main" id="{36E0D980-2037-FD2D-C301-40361BDCA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40382" y="31934"/>
            <a:ext cx="851060" cy="83041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3">
            <a:extLst>
              <a:ext uri="{FF2B5EF4-FFF2-40B4-BE49-F238E27FC236}">
                <a16:creationId xmlns:a16="http://schemas.microsoft.com/office/drawing/2014/main" id="{B0D25706-67F4-A860-506A-C572DA54D235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085975" y="2120900"/>
            <a:ext cx="802005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307EC5E5-702D-6921-571D-8A7237F55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3913" y="2128838"/>
            <a:ext cx="3024188" cy="584200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A41E698F-E5FA-3ACE-FF36-CE2E5CA93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8100" y="2128838"/>
            <a:ext cx="4975225" cy="271463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7C85CA3D-21D5-D142-8703-7FC131250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8100" y="2400300"/>
            <a:ext cx="620713" cy="312738"/>
          </a:xfrm>
          <a:prstGeom prst="rect">
            <a:avLst/>
          </a:prstGeom>
          <a:solidFill>
            <a:srgbClr val="FF93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ADE834CC-291A-5008-1398-5B57F9A18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3" y="2400300"/>
            <a:ext cx="622300" cy="31273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EED69D00-D973-6112-5FD0-E5DDB85B6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1113" y="2400300"/>
            <a:ext cx="622300" cy="31273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605140C9-4848-5C2D-5FDE-FF18B343F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3413" y="2400300"/>
            <a:ext cx="622300" cy="312738"/>
          </a:xfrm>
          <a:prstGeom prst="rect">
            <a:avLst/>
          </a:prstGeom>
          <a:solidFill>
            <a:srgbClr val="FF93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A37C3A1B-8B54-2F31-8C9A-2CCE5A3B5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713" y="2400300"/>
            <a:ext cx="622300" cy="312738"/>
          </a:xfrm>
          <a:prstGeom prst="rect">
            <a:avLst/>
          </a:prstGeom>
          <a:solidFill>
            <a:srgbClr val="FF93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6F150284-6DC4-3309-4530-B56BA2F49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013" y="2400300"/>
            <a:ext cx="622300" cy="312738"/>
          </a:xfrm>
          <a:prstGeom prst="rect">
            <a:avLst/>
          </a:prstGeom>
          <a:solidFill>
            <a:srgbClr val="FF93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5955F63B-BBE2-0CF9-04CB-1EEBDA1CC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0313" y="2400300"/>
            <a:ext cx="620713" cy="31273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2929F30A-32F0-D27A-78A8-C5F5F4A53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1025" y="2400300"/>
            <a:ext cx="622300" cy="312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791C0B3F-5C09-318F-DD90-616D71C98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3" y="3965575"/>
            <a:ext cx="622300" cy="3429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2D9405DF-6010-A320-401F-AEAE23EE7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1113" y="3965575"/>
            <a:ext cx="622300" cy="3429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C54439D7-E3F2-3125-A16A-C4F294355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3413" y="3965575"/>
            <a:ext cx="622300" cy="342900"/>
          </a:xfrm>
          <a:prstGeom prst="rect">
            <a:avLst/>
          </a:prstGeom>
          <a:solidFill>
            <a:srgbClr val="FF93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C079F0BE-D2C8-430C-184A-56C4BC8A8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713" y="3965575"/>
            <a:ext cx="622300" cy="342900"/>
          </a:xfrm>
          <a:prstGeom prst="rect">
            <a:avLst/>
          </a:prstGeom>
          <a:solidFill>
            <a:srgbClr val="FF93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19">
            <a:extLst>
              <a:ext uri="{FF2B5EF4-FFF2-40B4-BE49-F238E27FC236}">
                <a16:creationId xmlns:a16="http://schemas.microsoft.com/office/drawing/2014/main" id="{F6C650E8-0861-C83C-C61B-02863AEE7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013" y="3965575"/>
            <a:ext cx="622300" cy="342900"/>
          </a:xfrm>
          <a:prstGeom prst="rect">
            <a:avLst/>
          </a:prstGeom>
          <a:solidFill>
            <a:srgbClr val="FF93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0">
            <a:extLst>
              <a:ext uri="{FF2B5EF4-FFF2-40B4-BE49-F238E27FC236}">
                <a16:creationId xmlns:a16="http://schemas.microsoft.com/office/drawing/2014/main" id="{396A2850-CCFC-C7AE-F375-5F62C48C7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0313" y="3965575"/>
            <a:ext cx="620713" cy="3429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B8882559-2824-3C84-F14A-2DED6A496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1025" y="3965575"/>
            <a:ext cx="622300" cy="3429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2">
            <a:extLst>
              <a:ext uri="{FF2B5EF4-FFF2-40B4-BE49-F238E27FC236}">
                <a16:creationId xmlns:a16="http://schemas.microsoft.com/office/drawing/2014/main" id="{3ADB9BA0-01C2-7A3A-BE90-AAD1F7649E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3" y="4308475"/>
            <a:ext cx="622300" cy="3429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7B565AE1-9169-EFBD-1E7C-7CB67B23D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1113" y="4308475"/>
            <a:ext cx="622300" cy="3429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95D545C0-CF7F-F793-1631-2C8F17537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3413" y="4308475"/>
            <a:ext cx="622300" cy="342900"/>
          </a:xfrm>
          <a:prstGeom prst="rect">
            <a:avLst/>
          </a:prstGeom>
          <a:solidFill>
            <a:srgbClr val="FF93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9C5CD17B-1238-153F-C7D6-0E19029AF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713" y="4308475"/>
            <a:ext cx="622300" cy="342900"/>
          </a:xfrm>
          <a:prstGeom prst="rect">
            <a:avLst/>
          </a:prstGeom>
          <a:solidFill>
            <a:srgbClr val="FF93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26">
            <a:extLst>
              <a:ext uri="{FF2B5EF4-FFF2-40B4-BE49-F238E27FC236}">
                <a16:creationId xmlns:a16="http://schemas.microsoft.com/office/drawing/2014/main" id="{2F8D2342-43CA-94C0-706E-2E6962608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013" y="4308475"/>
            <a:ext cx="622300" cy="342900"/>
          </a:xfrm>
          <a:prstGeom prst="rect">
            <a:avLst/>
          </a:prstGeom>
          <a:solidFill>
            <a:srgbClr val="FF93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DB153BCF-8C55-CA5A-90CE-D32ED336C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0313" y="4308475"/>
            <a:ext cx="620713" cy="3429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26148D3B-DB78-F580-75F4-995B51E87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1025" y="4308475"/>
            <a:ext cx="622300" cy="3429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29">
            <a:extLst>
              <a:ext uri="{FF2B5EF4-FFF2-40B4-BE49-F238E27FC236}">
                <a16:creationId xmlns:a16="http://schemas.microsoft.com/office/drawing/2014/main" id="{F7A73B9A-8767-2428-A3D0-C24AC0B9E3F8}"/>
              </a:ext>
            </a:extLst>
          </p:cNvPr>
          <p:cNvSpPr>
            <a:spLocks noChangeShapeType="1"/>
          </p:cNvSpPr>
          <p:nvPr/>
        </p:nvSpPr>
        <p:spPr bwMode="auto">
          <a:xfrm>
            <a:off x="5118100" y="2122488"/>
            <a:ext cx="0" cy="27781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Line 30">
            <a:extLst>
              <a:ext uri="{FF2B5EF4-FFF2-40B4-BE49-F238E27FC236}">
                <a16:creationId xmlns:a16="http://schemas.microsoft.com/office/drawing/2014/main" id="{CAF554A8-3A40-CE82-3DA9-1A2422C0FF2D}"/>
              </a:ext>
            </a:extLst>
          </p:cNvPr>
          <p:cNvSpPr>
            <a:spLocks noChangeShapeType="1"/>
          </p:cNvSpPr>
          <p:nvPr/>
        </p:nvSpPr>
        <p:spPr bwMode="auto">
          <a:xfrm>
            <a:off x="5118100" y="2400300"/>
            <a:ext cx="0" cy="2257425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Line 31">
            <a:extLst>
              <a:ext uri="{FF2B5EF4-FFF2-40B4-BE49-F238E27FC236}">
                <a16:creationId xmlns:a16="http://schemas.microsoft.com/office/drawing/2014/main" id="{2A2F35DF-9257-A83F-DBB2-AFB614351C87}"/>
              </a:ext>
            </a:extLst>
          </p:cNvPr>
          <p:cNvSpPr>
            <a:spLocks noChangeShapeType="1"/>
          </p:cNvSpPr>
          <p:nvPr/>
        </p:nvSpPr>
        <p:spPr bwMode="auto">
          <a:xfrm>
            <a:off x="5738813" y="2393950"/>
            <a:ext cx="0" cy="2263775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Line 32">
            <a:extLst>
              <a:ext uri="{FF2B5EF4-FFF2-40B4-BE49-F238E27FC236}">
                <a16:creationId xmlns:a16="http://schemas.microsoft.com/office/drawing/2014/main" id="{F9C696AC-FAC8-0521-B054-D57A676BD6EA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1113" y="2393950"/>
            <a:ext cx="0" cy="2263775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Line 33">
            <a:extLst>
              <a:ext uri="{FF2B5EF4-FFF2-40B4-BE49-F238E27FC236}">
                <a16:creationId xmlns:a16="http://schemas.microsoft.com/office/drawing/2014/main" id="{C877FDC2-4D56-6129-8686-47BC81B3BAC2}"/>
              </a:ext>
            </a:extLst>
          </p:cNvPr>
          <p:cNvSpPr>
            <a:spLocks noChangeShapeType="1"/>
          </p:cNvSpPr>
          <p:nvPr/>
        </p:nvSpPr>
        <p:spPr bwMode="auto">
          <a:xfrm>
            <a:off x="6983413" y="2393950"/>
            <a:ext cx="0" cy="2263775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Line 34">
            <a:extLst>
              <a:ext uri="{FF2B5EF4-FFF2-40B4-BE49-F238E27FC236}">
                <a16:creationId xmlns:a16="http://schemas.microsoft.com/office/drawing/2014/main" id="{327F6960-BF73-3B5E-CC12-EAF758D2B731}"/>
              </a:ext>
            </a:extLst>
          </p:cNvPr>
          <p:cNvSpPr>
            <a:spLocks noChangeShapeType="1"/>
          </p:cNvSpPr>
          <p:nvPr/>
        </p:nvSpPr>
        <p:spPr bwMode="auto">
          <a:xfrm>
            <a:off x="7605713" y="2393950"/>
            <a:ext cx="0" cy="2263775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Line 35">
            <a:extLst>
              <a:ext uri="{FF2B5EF4-FFF2-40B4-BE49-F238E27FC236}">
                <a16:creationId xmlns:a16="http://schemas.microsoft.com/office/drawing/2014/main" id="{081E357D-AFDA-FD86-5CDF-91265B63414C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8013" y="2393950"/>
            <a:ext cx="0" cy="2263775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Line 36">
            <a:extLst>
              <a:ext uri="{FF2B5EF4-FFF2-40B4-BE49-F238E27FC236}">
                <a16:creationId xmlns:a16="http://schemas.microsoft.com/office/drawing/2014/main" id="{7E1714C7-BA6E-557D-1820-67E8217C33E3}"/>
              </a:ext>
            </a:extLst>
          </p:cNvPr>
          <p:cNvSpPr>
            <a:spLocks noChangeShapeType="1"/>
          </p:cNvSpPr>
          <p:nvPr/>
        </p:nvSpPr>
        <p:spPr bwMode="auto">
          <a:xfrm>
            <a:off x="8850313" y="2393950"/>
            <a:ext cx="0" cy="2263775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Line 37">
            <a:extLst>
              <a:ext uri="{FF2B5EF4-FFF2-40B4-BE49-F238E27FC236}">
                <a16:creationId xmlns:a16="http://schemas.microsoft.com/office/drawing/2014/main" id="{A3602379-739A-E2B4-CA8F-844276855D3F}"/>
              </a:ext>
            </a:extLst>
          </p:cNvPr>
          <p:cNvSpPr>
            <a:spLocks noChangeShapeType="1"/>
          </p:cNvSpPr>
          <p:nvPr/>
        </p:nvSpPr>
        <p:spPr bwMode="auto">
          <a:xfrm>
            <a:off x="9471025" y="2393950"/>
            <a:ext cx="0" cy="2263775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Line 38">
            <a:extLst>
              <a:ext uri="{FF2B5EF4-FFF2-40B4-BE49-F238E27FC236}">
                <a16:creationId xmlns:a16="http://schemas.microsoft.com/office/drawing/2014/main" id="{E303A078-03B5-0339-AE48-26267E3255EF}"/>
              </a:ext>
            </a:extLst>
          </p:cNvPr>
          <p:cNvSpPr>
            <a:spLocks noChangeShapeType="1"/>
          </p:cNvSpPr>
          <p:nvPr/>
        </p:nvSpPr>
        <p:spPr bwMode="auto">
          <a:xfrm>
            <a:off x="5111750" y="2400300"/>
            <a:ext cx="49879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39">
            <a:extLst>
              <a:ext uri="{FF2B5EF4-FFF2-40B4-BE49-F238E27FC236}">
                <a16:creationId xmlns:a16="http://schemas.microsoft.com/office/drawing/2014/main" id="{5AC9EEBC-C6C8-3D69-EDF2-CDE75BD2C62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87563" y="2713038"/>
            <a:ext cx="3024188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Line 40">
            <a:extLst>
              <a:ext uri="{FF2B5EF4-FFF2-40B4-BE49-F238E27FC236}">
                <a16:creationId xmlns:a16="http://schemas.microsoft.com/office/drawing/2014/main" id="{DD7A6E5D-0E1B-865D-9FBF-A96A61077E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111750" y="2713038"/>
            <a:ext cx="49879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Line 41">
            <a:extLst>
              <a:ext uri="{FF2B5EF4-FFF2-40B4-BE49-F238E27FC236}">
                <a16:creationId xmlns:a16="http://schemas.microsoft.com/office/drawing/2014/main" id="{7BA7FC91-EFA8-11DE-C306-DDFA1053ACF7}"/>
              </a:ext>
            </a:extLst>
          </p:cNvPr>
          <p:cNvSpPr>
            <a:spLocks noChangeShapeType="1"/>
          </p:cNvSpPr>
          <p:nvPr/>
        </p:nvSpPr>
        <p:spPr bwMode="auto">
          <a:xfrm>
            <a:off x="2087563" y="3025775"/>
            <a:ext cx="3036888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Line 42">
            <a:extLst>
              <a:ext uri="{FF2B5EF4-FFF2-40B4-BE49-F238E27FC236}">
                <a16:creationId xmlns:a16="http://schemas.microsoft.com/office/drawing/2014/main" id="{C13044E8-D9B4-C5A5-A820-7818F34B10F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34050" y="3025775"/>
            <a:ext cx="43656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Line 43">
            <a:extLst>
              <a:ext uri="{FF2B5EF4-FFF2-40B4-BE49-F238E27FC236}">
                <a16:creationId xmlns:a16="http://schemas.microsoft.com/office/drawing/2014/main" id="{8AA2B327-DFD6-3D78-EAC0-4DBF30D57FE9}"/>
              </a:ext>
            </a:extLst>
          </p:cNvPr>
          <p:cNvSpPr>
            <a:spLocks noChangeShapeType="1"/>
          </p:cNvSpPr>
          <p:nvPr/>
        </p:nvSpPr>
        <p:spPr bwMode="auto">
          <a:xfrm>
            <a:off x="2087563" y="3338513"/>
            <a:ext cx="3036888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Line 44">
            <a:extLst>
              <a:ext uri="{FF2B5EF4-FFF2-40B4-BE49-F238E27FC236}">
                <a16:creationId xmlns:a16="http://schemas.microsoft.com/office/drawing/2014/main" id="{E66A74FD-0085-E504-0580-DAF9F8EE2AFE}"/>
              </a:ext>
            </a:extLst>
          </p:cNvPr>
          <p:cNvSpPr>
            <a:spLocks noChangeShapeType="1"/>
          </p:cNvSpPr>
          <p:nvPr/>
        </p:nvSpPr>
        <p:spPr bwMode="auto">
          <a:xfrm>
            <a:off x="5734050" y="3340100"/>
            <a:ext cx="43656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Line 45">
            <a:extLst>
              <a:ext uri="{FF2B5EF4-FFF2-40B4-BE49-F238E27FC236}">
                <a16:creationId xmlns:a16="http://schemas.microsoft.com/office/drawing/2014/main" id="{D0FC357E-9D0B-1B0C-597D-CD71471FAAB3}"/>
              </a:ext>
            </a:extLst>
          </p:cNvPr>
          <p:cNvSpPr>
            <a:spLocks noChangeShapeType="1"/>
          </p:cNvSpPr>
          <p:nvPr/>
        </p:nvSpPr>
        <p:spPr bwMode="auto">
          <a:xfrm>
            <a:off x="2087563" y="3652838"/>
            <a:ext cx="3036888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Line 46">
            <a:extLst>
              <a:ext uri="{FF2B5EF4-FFF2-40B4-BE49-F238E27FC236}">
                <a16:creationId xmlns:a16="http://schemas.microsoft.com/office/drawing/2014/main" id="{4AB74C6A-6A18-D5BB-D617-0222F975F4B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34050" y="3652838"/>
            <a:ext cx="43656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Line 47">
            <a:extLst>
              <a:ext uri="{FF2B5EF4-FFF2-40B4-BE49-F238E27FC236}">
                <a16:creationId xmlns:a16="http://schemas.microsoft.com/office/drawing/2014/main" id="{606CCEAA-A914-65DB-ACA9-D775E8C66BE6}"/>
              </a:ext>
            </a:extLst>
          </p:cNvPr>
          <p:cNvSpPr>
            <a:spLocks noChangeShapeType="1"/>
          </p:cNvSpPr>
          <p:nvPr/>
        </p:nvSpPr>
        <p:spPr bwMode="auto">
          <a:xfrm>
            <a:off x="2087563" y="3965575"/>
            <a:ext cx="303053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Line 48">
            <a:extLst>
              <a:ext uri="{FF2B5EF4-FFF2-40B4-BE49-F238E27FC236}">
                <a16:creationId xmlns:a16="http://schemas.microsoft.com/office/drawing/2014/main" id="{BA5BA236-AB9B-76B9-3D5D-20D6D21B4553}"/>
              </a:ext>
            </a:extLst>
          </p:cNvPr>
          <p:cNvSpPr>
            <a:spLocks noChangeShapeType="1"/>
          </p:cNvSpPr>
          <p:nvPr/>
        </p:nvSpPr>
        <p:spPr bwMode="auto">
          <a:xfrm>
            <a:off x="5118100" y="3965575"/>
            <a:ext cx="498157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Line 49">
            <a:extLst>
              <a:ext uri="{FF2B5EF4-FFF2-40B4-BE49-F238E27FC236}">
                <a16:creationId xmlns:a16="http://schemas.microsoft.com/office/drawing/2014/main" id="{276FC66D-977B-CBAB-C5A1-C162DEA8CDE6}"/>
              </a:ext>
            </a:extLst>
          </p:cNvPr>
          <p:cNvSpPr>
            <a:spLocks noChangeShapeType="1"/>
          </p:cNvSpPr>
          <p:nvPr/>
        </p:nvSpPr>
        <p:spPr bwMode="auto">
          <a:xfrm>
            <a:off x="5111750" y="4308475"/>
            <a:ext cx="49879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Line 50">
            <a:extLst>
              <a:ext uri="{FF2B5EF4-FFF2-40B4-BE49-F238E27FC236}">
                <a16:creationId xmlns:a16="http://schemas.microsoft.com/office/drawing/2014/main" id="{C755146A-37CC-73A2-026C-2D5A0C721D31}"/>
              </a:ext>
            </a:extLst>
          </p:cNvPr>
          <p:cNvSpPr>
            <a:spLocks noChangeShapeType="1"/>
          </p:cNvSpPr>
          <p:nvPr/>
        </p:nvSpPr>
        <p:spPr bwMode="auto">
          <a:xfrm>
            <a:off x="2093913" y="2122488"/>
            <a:ext cx="0" cy="184943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Line 51">
            <a:extLst>
              <a:ext uri="{FF2B5EF4-FFF2-40B4-BE49-F238E27FC236}">
                <a16:creationId xmlns:a16="http://schemas.microsoft.com/office/drawing/2014/main" id="{47E7ACA3-13D8-E63C-B340-42ED5665F64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93325" y="2122488"/>
            <a:ext cx="0" cy="27781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Line 52">
            <a:extLst>
              <a:ext uri="{FF2B5EF4-FFF2-40B4-BE49-F238E27FC236}">
                <a16:creationId xmlns:a16="http://schemas.microsoft.com/office/drawing/2014/main" id="{0A11F9CA-54D9-8FBE-3C4C-6619103B29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93325" y="2400300"/>
            <a:ext cx="0" cy="2257425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Line 53">
            <a:extLst>
              <a:ext uri="{FF2B5EF4-FFF2-40B4-BE49-F238E27FC236}">
                <a16:creationId xmlns:a16="http://schemas.microsoft.com/office/drawing/2014/main" id="{09AEB4B9-1F38-13DE-35AA-816F16A9BF6B}"/>
              </a:ext>
            </a:extLst>
          </p:cNvPr>
          <p:cNvSpPr>
            <a:spLocks noChangeShapeType="1"/>
          </p:cNvSpPr>
          <p:nvPr/>
        </p:nvSpPr>
        <p:spPr bwMode="auto">
          <a:xfrm>
            <a:off x="2087563" y="2128838"/>
            <a:ext cx="80121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Line 54">
            <a:extLst>
              <a:ext uri="{FF2B5EF4-FFF2-40B4-BE49-F238E27FC236}">
                <a16:creationId xmlns:a16="http://schemas.microsoft.com/office/drawing/2014/main" id="{D332AFC0-704A-43A0-B732-6E388796D99A}"/>
              </a:ext>
            </a:extLst>
          </p:cNvPr>
          <p:cNvSpPr>
            <a:spLocks noChangeShapeType="1"/>
          </p:cNvSpPr>
          <p:nvPr/>
        </p:nvSpPr>
        <p:spPr bwMode="auto">
          <a:xfrm>
            <a:off x="5111750" y="4651375"/>
            <a:ext cx="49879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Rectangle 55">
            <a:extLst>
              <a:ext uri="{FF2B5EF4-FFF2-40B4-BE49-F238E27FC236}">
                <a16:creationId xmlns:a16="http://schemas.microsoft.com/office/drawing/2014/main" id="{950AC5A1-149B-EAE2-0AAA-8581FB7C9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6740" y="2341565"/>
            <a:ext cx="103714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1">
                <a:solidFill>
                  <a:srgbClr val="000000"/>
                </a:solidFill>
                <a:latin typeface="Calibri" panose="020F0502020204030204" pitchFamily="34" charset="0"/>
              </a:rPr>
              <a:t>Selection Criteria </a:t>
            </a:r>
            <a:endParaRPr lang="en-US" altLang="en-US"/>
          </a:p>
        </p:txBody>
      </p:sp>
      <p:sp>
        <p:nvSpPr>
          <p:cNvPr id="62" name="Rectangle 56">
            <a:extLst>
              <a:ext uri="{FF2B5EF4-FFF2-40B4-BE49-F238E27FC236}">
                <a16:creationId xmlns:a16="http://schemas.microsoft.com/office/drawing/2014/main" id="{724DEFCA-0F5E-85D0-763B-D1826A5B2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9013" y="2182815"/>
            <a:ext cx="53700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1">
                <a:solidFill>
                  <a:srgbClr val="000000"/>
                </a:solidFill>
                <a:latin typeface="Calibri" panose="020F0502020204030204" pitchFamily="34" charset="0"/>
              </a:rPr>
              <a:t>Concepts</a:t>
            </a:r>
            <a:endParaRPr lang="en-US" altLang="en-US"/>
          </a:p>
        </p:txBody>
      </p:sp>
      <p:sp>
        <p:nvSpPr>
          <p:cNvPr id="63" name="Rectangle 57">
            <a:extLst>
              <a:ext uri="{FF2B5EF4-FFF2-40B4-BE49-F238E27FC236}">
                <a16:creationId xmlns:a16="http://schemas.microsoft.com/office/drawing/2014/main" id="{22389D6D-4234-67FA-93AC-FF60D6078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2738" y="2474915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5</a:t>
            </a:r>
            <a:endParaRPr lang="en-US" altLang="en-US"/>
          </a:p>
        </p:txBody>
      </p:sp>
      <p:sp>
        <p:nvSpPr>
          <p:cNvPr id="64" name="Rectangle 58">
            <a:extLst>
              <a:ext uri="{FF2B5EF4-FFF2-40B4-BE49-F238E27FC236}">
                <a16:creationId xmlns:a16="http://schemas.microsoft.com/office/drawing/2014/main" id="{2BA5FDBF-4ED2-136E-D953-59A76200C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5038" y="2474915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endParaRPr lang="en-US" altLang="en-US"/>
          </a:p>
        </p:txBody>
      </p:sp>
      <p:sp>
        <p:nvSpPr>
          <p:cNvPr id="65" name="Rectangle 59">
            <a:extLst>
              <a:ext uri="{FF2B5EF4-FFF2-40B4-BE49-F238E27FC236}">
                <a16:creationId xmlns:a16="http://schemas.microsoft.com/office/drawing/2014/main" id="{06B3F131-D9A7-0343-117B-4585F1446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7338" y="2474915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endParaRPr lang="en-US" altLang="en-US"/>
          </a:p>
        </p:txBody>
      </p:sp>
      <p:sp>
        <p:nvSpPr>
          <p:cNvPr id="66" name="Rectangle 60">
            <a:extLst>
              <a:ext uri="{FF2B5EF4-FFF2-40B4-BE49-F238E27FC236}">
                <a16:creationId xmlns:a16="http://schemas.microsoft.com/office/drawing/2014/main" id="{0BDC9214-CE5E-4449-3197-87E163623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8050" y="2474915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endParaRPr lang="en-US" altLang="en-US"/>
          </a:p>
        </p:txBody>
      </p:sp>
      <p:sp>
        <p:nvSpPr>
          <p:cNvPr id="67" name="Rectangle 61">
            <a:extLst>
              <a:ext uri="{FF2B5EF4-FFF2-40B4-BE49-F238E27FC236}">
                <a16:creationId xmlns:a16="http://schemas.microsoft.com/office/drawing/2014/main" id="{9D273977-8205-D8A0-930E-FFB333634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0350" y="2474915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4</a:t>
            </a:r>
            <a:endParaRPr lang="en-US" altLang="en-US"/>
          </a:p>
        </p:txBody>
      </p:sp>
      <p:sp>
        <p:nvSpPr>
          <p:cNvPr id="68" name="Rectangle 62">
            <a:extLst>
              <a:ext uri="{FF2B5EF4-FFF2-40B4-BE49-F238E27FC236}">
                <a16:creationId xmlns:a16="http://schemas.microsoft.com/office/drawing/2014/main" id="{62816CA4-B26D-2F42-65A0-798DF72E5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50" y="2474915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6</a:t>
            </a:r>
            <a:endParaRPr lang="en-US" altLang="en-US"/>
          </a:p>
        </p:txBody>
      </p:sp>
      <p:sp>
        <p:nvSpPr>
          <p:cNvPr id="69" name="Rectangle 63">
            <a:extLst>
              <a:ext uri="{FF2B5EF4-FFF2-40B4-BE49-F238E27FC236}">
                <a16:creationId xmlns:a16="http://schemas.microsoft.com/office/drawing/2014/main" id="{2DC650BB-029F-E1E6-C559-890C1AB4F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950" y="2474915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7</a:t>
            </a:r>
            <a:endParaRPr lang="en-US" altLang="en-US"/>
          </a:p>
        </p:txBody>
      </p:sp>
      <p:sp>
        <p:nvSpPr>
          <p:cNvPr id="70" name="Rectangle 64">
            <a:extLst>
              <a:ext uri="{FF2B5EF4-FFF2-40B4-BE49-F238E27FC236}">
                <a16:creationId xmlns:a16="http://schemas.microsoft.com/office/drawing/2014/main" id="{3839A496-534A-B3CB-6F2B-0A54C0FD7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7250" y="2474915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8</a:t>
            </a:r>
            <a:endParaRPr lang="en-US" altLang="en-US"/>
          </a:p>
        </p:txBody>
      </p:sp>
      <p:sp>
        <p:nvSpPr>
          <p:cNvPr id="71" name="Rectangle 65">
            <a:extLst>
              <a:ext uri="{FF2B5EF4-FFF2-40B4-BE49-F238E27FC236}">
                <a16:creationId xmlns:a16="http://schemas.microsoft.com/office/drawing/2014/main" id="{8D92E88D-1B8A-4E37-A38E-5575A34C9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4552" y="2787652"/>
            <a:ext cx="44242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Volume</a:t>
            </a:r>
            <a:endParaRPr lang="en-US" altLang="en-US"/>
          </a:p>
        </p:txBody>
      </p:sp>
      <p:sp>
        <p:nvSpPr>
          <p:cNvPr id="72" name="Rectangle 66">
            <a:extLst>
              <a:ext uri="{FF2B5EF4-FFF2-40B4-BE49-F238E27FC236}">
                <a16:creationId xmlns:a16="http://schemas.microsoft.com/office/drawing/2014/main" id="{00685EAD-C95E-DA3C-0142-757587516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069" y="3273653"/>
            <a:ext cx="50488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  <a:latin typeface="Calibri" panose="020F0502020204030204" pitchFamily="34" charset="0"/>
              </a:rPr>
              <a:t>Datum</a:t>
            </a:r>
            <a:endParaRPr lang="en-US" altLang="en-US"/>
          </a:p>
        </p:txBody>
      </p:sp>
      <p:sp>
        <p:nvSpPr>
          <p:cNvPr id="73" name="Rectangle 67">
            <a:extLst>
              <a:ext uri="{FF2B5EF4-FFF2-40B4-BE49-F238E27FC236}">
                <a16:creationId xmlns:a16="http://schemas.microsoft.com/office/drawing/2014/main" id="{07B72C83-4FD8-3F6B-E1FE-487875804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625" y="2787652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74" name="Rectangle 68">
            <a:extLst>
              <a:ext uri="{FF2B5EF4-FFF2-40B4-BE49-F238E27FC236}">
                <a16:creationId xmlns:a16="http://schemas.microsoft.com/office/drawing/2014/main" id="{3E15D673-5630-9491-EC79-B2C3A3C55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925" y="2787652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75" name="Rectangle 69">
            <a:extLst>
              <a:ext uri="{FF2B5EF4-FFF2-40B4-BE49-F238E27FC236}">
                <a16:creationId xmlns:a16="http://schemas.microsoft.com/office/drawing/2014/main" id="{9AF26C36-D91A-DEA1-5376-3F544C750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3925" y="2787652"/>
            <a:ext cx="4328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US" altLang="en-US"/>
          </a:p>
        </p:txBody>
      </p:sp>
      <p:sp>
        <p:nvSpPr>
          <p:cNvPr id="76" name="Rectangle 70">
            <a:extLst>
              <a:ext uri="{FF2B5EF4-FFF2-40B4-BE49-F238E27FC236}">
                <a16:creationId xmlns:a16="http://schemas.microsoft.com/office/drawing/2014/main" id="{8C4CB20A-9E67-0A75-6586-A962BBBEC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5" y="2787652"/>
            <a:ext cx="4328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US" altLang="en-US"/>
          </a:p>
        </p:txBody>
      </p:sp>
      <p:sp>
        <p:nvSpPr>
          <p:cNvPr id="77" name="Rectangle 71">
            <a:extLst>
              <a:ext uri="{FF2B5EF4-FFF2-40B4-BE49-F238E27FC236}">
                <a16:creationId xmlns:a16="http://schemas.microsoft.com/office/drawing/2014/main" id="{A55510FF-4F5B-3F8B-CE9E-FF9DB16D1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8525" y="2787652"/>
            <a:ext cx="4328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US" altLang="en-US"/>
          </a:p>
        </p:txBody>
      </p:sp>
      <p:sp>
        <p:nvSpPr>
          <p:cNvPr id="78" name="Rectangle 72">
            <a:extLst>
              <a:ext uri="{FF2B5EF4-FFF2-40B4-BE49-F238E27FC236}">
                <a16:creationId xmlns:a16="http://schemas.microsoft.com/office/drawing/2014/main" id="{66E4DE6E-EE89-D2A5-0EA6-694EA0F68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6538" y="2787652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79" name="Rectangle 73">
            <a:extLst>
              <a:ext uri="{FF2B5EF4-FFF2-40B4-BE49-F238E27FC236}">
                <a16:creationId xmlns:a16="http://schemas.microsoft.com/office/drawing/2014/main" id="{D122ED36-602C-BFBE-21C6-FD8735B7E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8838" y="2787652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80" name="Rectangle 74">
            <a:extLst>
              <a:ext uri="{FF2B5EF4-FFF2-40B4-BE49-F238E27FC236}">
                <a16:creationId xmlns:a16="http://schemas.microsoft.com/office/drawing/2014/main" id="{54269A1D-0093-9649-F9FF-B43D62A47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8840" y="3100390"/>
            <a:ext cx="41357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Weight</a:t>
            </a:r>
            <a:endParaRPr lang="en-US" altLang="en-US"/>
          </a:p>
        </p:txBody>
      </p:sp>
      <p:sp>
        <p:nvSpPr>
          <p:cNvPr id="81" name="Rectangle 75">
            <a:extLst>
              <a:ext uri="{FF2B5EF4-FFF2-40B4-BE49-F238E27FC236}">
                <a16:creationId xmlns:a16="http://schemas.microsoft.com/office/drawing/2014/main" id="{304AA508-0554-F93E-334C-B701CA5DA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625" y="3100390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82" name="Rectangle 76">
            <a:extLst>
              <a:ext uri="{FF2B5EF4-FFF2-40B4-BE49-F238E27FC236}">
                <a16:creationId xmlns:a16="http://schemas.microsoft.com/office/drawing/2014/main" id="{AF289B69-65FD-7EFA-8A6C-E07C6AB5A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925" y="3100390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83" name="Rectangle 77">
            <a:extLst>
              <a:ext uri="{FF2B5EF4-FFF2-40B4-BE49-F238E27FC236}">
                <a16:creationId xmlns:a16="http://schemas.microsoft.com/office/drawing/2014/main" id="{16727A4B-613B-7674-01EA-6E75EBCE2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3925" y="3100390"/>
            <a:ext cx="4328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US" altLang="en-US"/>
          </a:p>
        </p:txBody>
      </p:sp>
      <p:sp>
        <p:nvSpPr>
          <p:cNvPr id="84" name="Rectangle 78">
            <a:extLst>
              <a:ext uri="{FF2B5EF4-FFF2-40B4-BE49-F238E27FC236}">
                <a16:creationId xmlns:a16="http://schemas.microsoft.com/office/drawing/2014/main" id="{5ACAA6D3-5BA8-A8F6-2350-7B5C00037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5" y="3100390"/>
            <a:ext cx="4328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US" altLang="en-US"/>
          </a:p>
        </p:txBody>
      </p:sp>
      <p:sp>
        <p:nvSpPr>
          <p:cNvPr id="85" name="Rectangle 79">
            <a:extLst>
              <a:ext uri="{FF2B5EF4-FFF2-40B4-BE49-F238E27FC236}">
                <a16:creationId xmlns:a16="http://schemas.microsoft.com/office/drawing/2014/main" id="{ED7546AF-F892-AA32-7A1A-65707E6D3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4238" y="3100390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86" name="Rectangle 80">
            <a:extLst>
              <a:ext uri="{FF2B5EF4-FFF2-40B4-BE49-F238E27FC236}">
                <a16:creationId xmlns:a16="http://schemas.microsoft.com/office/drawing/2014/main" id="{B2BCDF40-78A0-ACDD-E9A8-BE673E83D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6538" y="3100390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87" name="Rectangle 81">
            <a:extLst>
              <a:ext uri="{FF2B5EF4-FFF2-40B4-BE49-F238E27FC236}">
                <a16:creationId xmlns:a16="http://schemas.microsoft.com/office/drawing/2014/main" id="{86F7A80F-8004-F7D2-E6B0-45E37F755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8838" y="3100390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88" name="Rectangle 82">
            <a:extLst>
              <a:ext uri="{FF2B5EF4-FFF2-40B4-BE49-F238E27FC236}">
                <a16:creationId xmlns:a16="http://schemas.microsoft.com/office/drawing/2014/main" id="{D88A6F15-088C-A6B8-0A33-FC0D2BE66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0265" y="3416302"/>
            <a:ext cx="47128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Traction</a:t>
            </a:r>
            <a:endParaRPr lang="en-US" altLang="en-US"/>
          </a:p>
        </p:txBody>
      </p:sp>
      <p:sp>
        <p:nvSpPr>
          <p:cNvPr id="89" name="Rectangle 83">
            <a:extLst>
              <a:ext uri="{FF2B5EF4-FFF2-40B4-BE49-F238E27FC236}">
                <a16:creationId xmlns:a16="http://schemas.microsoft.com/office/drawing/2014/main" id="{C3A544DC-B90E-1219-A94D-86D4DFB41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625" y="3416302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90" name="Rectangle 84">
            <a:extLst>
              <a:ext uri="{FF2B5EF4-FFF2-40B4-BE49-F238E27FC236}">
                <a16:creationId xmlns:a16="http://schemas.microsoft.com/office/drawing/2014/main" id="{F3E8BC81-15B4-02EC-3CB6-22F8F9752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925" y="3416302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91" name="Rectangle 85">
            <a:extLst>
              <a:ext uri="{FF2B5EF4-FFF2-40B4-BE49-F238E27FC236}">
                <a16:creationId xmlns:a16="http://schemas.microsoft.com/office/drawing/2014/main" id="{99CE1036-7697-BC13-DEF2-74203AAD6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3416302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92" name="Rectangle 86">
            <a:extLst>
              <a:ext uri="{FF2B5EF4-FFF2-40B4-BE49-F238E27FC236}">
                <a16:creationId xmlns:a16="http://schemas.microsoft.com/office/drawing/2014/main" id="{62654735-4641-287C-C8A5-B562590E6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1938" y="3416302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93" name="Rectangle 87">
            <a:extLst>
              <a:ext uri="{FF2B5EF4-FFF2-40B4-BE49-F238E27FC236}">
                <a16:creationId xmlns:a16="http://schemas.microsoft.com/office/drawing/2014/main" id="{E3493E44-0A4C-C5FD-AAEE-4623FFD53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4238" y="3416302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94" name="Rectangle 88">
            <a:extLst>
              <a:ext uri="{FF2B5EF4-FFF2-40B4-BE49-F238E27FC236}">
                <a16:creationId xmlns:a16="http://schemas.microsoft.com/office/drawing/2014/main" id="{0268E09E-5B82-0702-82B4-E2139813C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6538" y="3416302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95" name="Rectangle 89">
            <a:extLst>
              <a:ext uri="{FF2B5EF4-FFF2-40B4-BE49-F238E27FC236}">
                <a16:creationId xmlns:a16="http://schemas.microsoft.com/office/drawing/2014/main" id="{4A4094E1-6256-B0E2-AE9E-D50A26D98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8838" y="3416302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96" name="Rectangle 90">
            <a:extLst>
              <a:ext uri="{FF2B5EF4-FFF2-40B4-BE49-F238E27FC236}">
                <a16:creationId xmlns:a16="http://schemas.microsoft.com/office/drawing/2014/main" id="{8B8181ED-BD2B-F415-0D6D-CDEB30BF3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2" y="3729040"/>
            <a:ext cx="60914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Propulsion</a:t>
            </a:r>
            <a:endParaRPr lang="en-US" altLang="en-US"/>
          </a:p>
        </p:txBody>
      </p:sp>
      <p:sp>
        <p:nvSpPr>
          <p:cNvPr id="97" name="Rectangle 91">
            <a:extLst>
              <a:ext uri="{FF2B5EF4-FFF2-40B4-BE49-F238E27FC236}">
                <a16:creationId xmlns:a16="http://schemas.microsoft.com/office/drawing/2014/main" id="{33302DB9-DE0E-9EC0-198B-DC6F90D54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3" y="3729040"/>
            <a:ext cx="5450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endParaRPr lang="en-US" altLang="en-US"/>
          </a:p>
        </p:txBody>
      </p:sp>
      <p:sp>
        <p:nvSpPr>
          <p:cNvPr id="98" name="Rectangle 92">
            <a:extLst>
              <a:ext uri="{FF2B5EF4-FFF2-40B4-BE49-F238E27FC236}">
                <a16:creationId xmlns:a16="http://schemas.microsoft.com/office/drawing/2014/main" id="{68806A54-B310-2826-F38A-3997A1E43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1625" y="3729040"/>
            <a:ext cx="4328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US" altLang="en-US"/>
          </a:p>
        </p:txBody>
      </p:sp>
      <p:sp>
        <p:nvSpPr>
          <p:cNvPr id="99" name="Rectangle 93">
            <a:extLst>
              <a:ext uri="{FF2B5EF4-FFF2-40B4-BE49-F238E27FC236}">
                <a16:creationId xmlns:a16="http://schemas.microsoft.com/office/drawing/2014/main" id="{D05DFD34-FAFA-CE53-68BC-13A44483D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3729040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100" name="Rectangle 94">
            <a:extLst>
              <a:ext uri="{FF2B5EF4-FFF2-40B4-BE49-F238E27FC236}">
                <a16:creationId xmlns:a16="http://schemas.microsoft.com/office/drawing/2014/main" id="{EB88E683-1145-D4F6-1228-51C7216BD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5" y="3729040"/>
            <a:ext cx="4328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US" altLang="en-US"/>
          </a:p>
        </p:txBody>
      </p:sp>
      <p:sp>
        <p:nvSpPr>
          <p:cNvPr id="101" name="Rectangle 95">
            <a:extLst>
              <a:ext uri="{FF2B5EF4-FFF2-40B4-BE49-F238E27FC236}">
                <a16:creationId xmlns:a16="http://schemas.microsoft.com/office/drawing/2014/main" id="{5F3A5DC1-426A-488F-13F7-20DE62099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2175" y="3729040"/>
            <a:ext cx="5450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endParaRPr lang="en-US" altLang="en-US"/>
          </a:p>
        </p:txBody>
      </p:sp>
      <p:sp>
        <p:nvSpPr>
          <p:cNvPr id="102" name="Rectangle 96">
            <a:extLst>
              <a:ext uri="{FF2B5EF4-FFF2-40B4-BE49-F238E27FC236}">
                <a16:creationId xmlns:a16="http://schemas.microsoft.com/office/drawing/2014/main" id="{98D4DB92-0D6C-2897-A2F7-EF76C5CD8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9238" y="3729040"/>
            <a:ext cx="4328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US" altLang="en-US"/>
          </a:p>
        </p:txBody>
      </p:sp>
      <p:sp>
        <p:nvSpPr>
          <p:cNvPr id="103" name="Rectangle 97">
            <a:extLst>
              <a:ext uri="{FF2B5EF4-FFF2-40B4-BE49-F238E27FC236}">
                <a16:creationId xmlns:a16="http://schemas.microsoft.com/office/drawing/2014/main" id="{EA5D4B64-1FC4-DA7E-9BC9-7ED43E874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5188" y="3729040"/>
            <a:ext cx="5450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endParaRPr lang="en-US" altLang="en-US"/>
          </a:p>
        </p:txBody>
      </p:sp>
      <p:sp>
        <p:nvSpPr>
          <p:cNvPr id="104" name="Rectangle 98">
            <a:extLst>
              <a:ext uri="{FF2B5EF4-FFF2-40B4-BE49-F238E27FC236}">
                <a16:creationId xmlns:a16="http://schemas.microsoft.com/office/drawing/2014/main" id="{24A4D2B7-BB80-74E5-BBAA-050B31052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9713" y="3973515"/>
            <a:ext cx="25167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# of </a:t>
            </a:r>
            <a:endParaRPr lang="en-US" altLang="en-US"/>
          </a:p>
        </p:txBody>
      </p:sp>
      <p:sp>
        <p:nvSpPr>
          <p:cNvPr id="105" name="Rectangle 99">
            <a:extLst>
              <a:ext uri="{FF2B5EF4-FFF2-40B4-BE49-F238E27FC236}">
                <a16:creationId xmlns:a16="http://schemas.microsoft.com/office/drawing/2014/main" id="{F47F056B-1F9D-D001-5916-FDB0785A3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3988" y="4138615"/>
            <a:ext cx="38953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Plus(+)</a:t>
            </a:r>
            <a:endParaRPr lang="en-US" altLang="en-US"/>
          </a:p>
        </p:txBody>
      </p:sp>
      <p:sp>
        <p:nvSpPr>
          <p:cNvPr id="106" name="Rectangle 100">
            <a:extLst>
              <a:ext uri="{FF2B5EF4-FFF2-40B4-BE49-F238E27FC236}">
                <a16:creationId xmlns:a16="http://schemas.microsoft.com/office/drawing/2014/main" id="{E567D575-5355-8B62-9CFE-876203822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5038" y="4057652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endParaRPr lang="en-US" altLang="en-US"/>
          </a:p>
        </p:txBody>
      </p:sp>
      <p:sp>
        <p:nvSpPr>
          <p:cNvPr id="107" name="Rectangle 101">
            <a:extLst>
              <a:ext uri="{FF2B5EF4-FFF2-40B4-BE49-F238E27FC236}">
                <a16:creationId xmlns:a16="http://schemas.microsoft.com/office/drawing/2014/main" id="{BE9301AB-BAEB-5E32-E930-67A2B6FD7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7338" y="4057652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endParaRPr lang="en-US" altLang="en-US"/>
          </a:p>
        </p:txBody>
      </p:sp>
      <p:sp>
        <p:nvSpPr>
          <p:cNvPr id="108" name="Rectangle 102">
            <a:extLst>
              <a:ext uri="{FF2B5EF4-FFF2-40B4-BE49-F238E27FC236}">
                <a16:creationId xmlns:a16="http://schemas.microsoft.com/office/drawing/2014/main" id="{B4231A8B-BAE1-EC33-60EB-FE20494A5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8050" y="4057652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endParaRPr lang="en-US" altLang="en-US"/>
          </a:p>
        </p:txBody>
      </p:sp>
      <p:sp>
        <p:nvSpPr>
          <p:cNvPr id="109" name="Rectangle 103">
            <a:extLst>
              <a:ext uri="{FF2B5EF4-FFF2-40B4-BE49-F238E27FC236}">
                <a16:creationId xmlns:a16="http://schemas.microsoft.com/office/drawing/2014/main" id="{C475F22C-941A-425D-2426-130417EEA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0350" y="4057652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endParaRPr lang="en-US" altLang="en-US"/>
          </a:p>
        </p:txBody>
      </p:sp>
      <p:sp>
        <p:nvSpPr>
          <p:cNvPr id="110" name="Rectangle 104">
            <a:extLst>
              <a:ext uri="{FF2B5EF4-FFF2-40B4-BE49-F238E27FC236}">
                <a16:creationId xmlns:a16="http://schemas.microsoft.com/office/drawing/2014/main" id="{A6A7526F-1421-958F-0ECF-70368BD0C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50" y="4057652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endParaRPr lang="en-US" altLang="en-US"/>
          </a:p>
        </p:txBody>
      </p:sp>
      <p:sp>
        <p:nvSpPr>
          <p:cNvPr id="111" name="Rectangle 105">
            <a:extLst>
              <a:ext uri="{FF2B5EF4-FFF2-40B4-BE49-F238E27FC236}">
                <a16:creationId xmlns:a16="http://schemas.microsoft.com/office/drawing/2014/main" id="{4153F8AB-C1A3-D6AA-7F4B-E3C1A3E9A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950" y="4057652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endParaRPr lang="en-US" altLang="en-US"/>
          </a:p>
        </p:txBody>
      </p:sp>
      <p:sp>
        <p:nvSpPr>
          <p:cNvPr id="112" name="Rectangle 106">
            <a:extLst>
              <a:ext uri="{FF2B5EF4-FFF2-40B4-BE49-F238E27FC236}">
                <a16:creationId xmlns:a16="http://schemas.microsoft.com/office/drawing/2014/main" id="{29F5CAE0-A291-058B-9E79-876CDA482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7250" y="4057652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endParaRPr lang="en-US" altLang="en-US"/>
          </a:p>
        </p:txBody>
      </p:sp>
      <p:sp>
        <p:nvSpPr>
          <p:cNvPr id="113" name="Rectangle 107">
            <a:extLst>
              <a:ext uri="{FF2B5EF4-FFF2-40B4-BE49-F238E27FC236}">
                <a16:creationId xmlns:a16="http://schemas.microsoft.com/office/drawing/2014/main" id="{E9B37DAC-9B2D-170D-30A2-400BFAD4F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9713" y="4314827"/>
            <a:ext cx="25167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# of </a:t>
            </a:r>
            <a:endParaRPr lang="en-US" altLang="en-US"/>
          </a:p>
        </p:txBody>
      </p:sp>
      <p:sp>
        <p:nvSpPr>
          <p:cNvPr id="114" name="Rectangle 108">
            <a:extLst>
              <a:ext uri="{FF2B5EF4-FFF2-40B4-BE49-F238E27FC236}">
                <a16:creationId xmlns:a16="http://schemas.microsoft.com/office/drawing/2014/main" id="{CD684384-7B4F-40C9-A88D-208FBC5F1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7952" y="4484690"/>
            <a:ext cx="39754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Minus(</a:t>
            </a:r>
            <a:endParaRPr lang="en-US" altLang="en-US"/>
          </a:p>
        </p:txBody>
      </p:sp>
      <p:sp>
        <p:nvSpPr>
          <p:cNvPr id="115" name="Rectangle 109">
            <a:extLst>
              <a:ext uri="{FF2B5EF4-FFF2-40B4-BE49-F238E27FC236}">
                <a16:creationId xmlns:a16="http://schemas.microsoft.com/office/drawing/2014/main" id="{31E6EB08-3440-8CE6-CF79-AE76C119B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4825" y="4484690"/>
            <a:ext cx="4328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US" altLang="en-US"/>
          </a:p>
        </p:txBody>
      </p:sp>
      <p:sp>
        <p:nvSpPr>
          <p:cNvPr id="116" name="Rectangle 110">
            <a:extLst>
              <a:ext uri="{FF2B5EF4-FFF2-40B4-BE49-F238E27FC236}">
                <a16:creationId xmlns:a16="http://schemas.microsoft.com/office/drawing/2014/main" id="{19A25884-BE72-B06A-D2D1-3E52FD57C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7688" y="4484690"/>
            <a:ext cx="4328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en-US" altLang="en-US"/>
          </a:p>
        </p:txBody>
      </p:sp>
      <p:sp>
        <p:nvSpPr>
          <p:cNvPr id="117" name="Rectangle 111">
            <a:extLst>
              <a:ext uri="{FF2B5EF4-FFF2-40B4-BE49-F238E27FC236}">
                <a16:creationId xmlns:a16="http://schemas.microsoft.com/office/drawing/2014/main" id="{94CF8A07-F0E4-830B-EED9-B5FC9BB4B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5038" y="4400552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0</a:t>
            </a:r>
            <a:endParaRPr lang="en-US" altLang="en-US"/>
          </a:p>
        </p:txBody>
      </p:sp>
      <p:sp>
        <p:nvSpPr>
          <p:cNvPr id="118" name="Rectangle 112">
            <a:extLst>
              <a:ext uri="{FF2B5EF4-FFF2-40B4-BE49-F238E27FC236}">
                <a16:creationId xmlns:a16="http://schemas.microsoft.com/office/drawing/2014/main" id="{A99E3121-D211-57FF-39D4-B0B6FB3C3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7338" y="4400552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endParaRPr lang="en-US" altLang="en-US"/>
          </a:p>
        </p:txBody>
      </p:sp>
      <p:sp>
        <p:nvSpPr>
          <p:cNvPr id="119" name="Rectangle 113">
            <a:extLst>
              <a:ext uri="{FF2B5EF4-FFF2-40B4-BE49-F238E27FC236}">
                <a16:creationId xmlns:a16="http://schemas.microsoft.com/office/drawing/2014/main" id="{E1EC8885-8E22-5B7A-38A9-D0F06D4DB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8050" y="4400552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endParaRPr lang="en-US" altLang="en-US"/>
          </a:p>
        </p:txBody>
      </p:sp>
      <p:sp>
        <p:nvSpPr>
          <p:cNvPr id="120" name="Rectangle 114">
            <a:extLst>
              <a:ext uri="{FF2B5EF4-FFF2-40B4-BE49-F238E27FC236}">
                <a16:creationId xmlns:a16="http://schemas.microsoft.com/office/drawing/2014/main" id="{FD93D096-CEF8-70F9-88BA-3EF9F9976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0350" y="4400552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endParaRPr lang="en-US" altLang="en-US"/>
          </a:p>
        </p:txBody>
      </p:sp>
      <p:sp>
        <p:nvSpPr>
          <p:cNvPr id="121" name="Rectangle 115">
            <a:extLst>
              <a:ext uri="{FF2B5EF4-FFF2-40B4-BE49-F238E27FC236}">
                <a16:creationId xmlns:a16="http://schemas.microsoft.com/office/drawing/2014/main" id="{4A590737-845D-4285-C274-C8FA272B4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50" y="4400552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endParaRPr lang="en-US" altLang="en-US"/>
          </a:p>
        </p:txBody>
      </p:sp>
      <p:sp>
        <p:nvSpPr>
          <p:cNvPr id="122" name="Rectangle 116">
            <a:extLst>
              <a:ext uri="{FF2B5EF4-FFF2-40B4-BE49-F238E27FC236}">
                <a16:creationId xmlns:a16="http://schemas.microsoft.com/office/drawing/2014/main" id="{1AAD0CFE-F651-218F-D5D4-2913ED07D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950" y="4400552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endParaRPr lang="en-US" altLang="en-US"/>
          </a:p>
        </p:txBody>
      </p:sp>
      <p:sp>
        <p:nvSpPr>
          <p:cNvPr id="123" name="Rectangle 117">
            <a:extLst>
              <a:ext uri="{FF2B5EF4-FFF2-40B4-BE49-F238E27FC236}">
                <a16:creationId xmlns:a16="http://schemas.microsoft.com/office/drawing/2014/main" id="{B31B0121-7736-678C-18FF-CBBD1CC47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7250" y="4400552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0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48758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7" grpId="0"/>
      <p:bldP spid="118" grpId="0"/>
      <p:bldP spid="119" grpId="0"/>
      <p:bldP spid="120" grpId="0"/>
      <p:bldP spid="121" grpId="0"/>
      <p:bldP spid="122" grpId="0"/>
      <p:bldP spid="1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1F75CB8-9EE7-DD15-CFBF-76799C2B9F79}"/>
              </a:ext>
            </a:extLst>
          </p:cNvPr>
          <p:cNvSpPr txBox="1">
            <a:spLocks/>
          </p:cNvSpPr>
          <p:nvPr/>
        </p:nvSpPr>
        <p:spPr>
          <a:xfrm>
            <a:off x="6096000" y="2465029"/>
            <a:ext cx="5871493" cy="9969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pc="-50">
                <a:solidFill>
                  <a:schemeClr val="bg1"/>
                </a:solidFill>
                <a:latin typeface="Arial Black" panose="020B0A04020102020204" pitchFamily="34" charset="0"/>
                <a:cs typeface="Calibri Light"/>
              </a:rPr>
              <a:t>VDR1 Summary</a:t>
            </a:r>
            <a:endParaRPr lang="en-US" sz="4000" b="1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498C7D-16DD-DB7F-4AD9-71DFD8A5FD09}"/>
              </a:ext>
            </a:extLst>
          </p:cNvPr>
          <p:cNvCxnSpPr>
            <a:cxnSpLocks/>
          </p:cNvCxnSpPr>
          <p:nvPr/>
        </p:nvCxnSpPr>
        <p:spPr>
          <a:xfrm>
            <a:off x="6096001" y="3429000"/>
            <a:ext cx="587149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rrow&#10;&#10;Description automatically generated with low confidence">
            <a:hlinkClick r:id="rId3" action="ppaction://hlinksldjump"/>
            <a:extLst>
              <a:ext uri="{FF2B5EF4-FFF2-40B4-BE49-F238E27FC236}">
                <a16:creationId xmlns:a16="http://schemas.microsoft.com/office/drawing/2014/main" id="{FBB24EBD-9F05-FD13-B596-B33A940A91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800" l="3000" r="97400">
                        <a14:foregroundMark x1="18400" y1="26600" x2="42600" y2="28800"/>
                        <a14:foregroundMark x1="10200" y1="29200" x2="13800" y2="29200"/>
                        <a14:foregroundMark x1="29800" y1="21200" x2="31400" y2="19800"/>
                        <a14:foregroundMark x1="56500" y1="16200" x2="58400" y2="16400"/>
                        <a14:foregroundMark x1="54600" y1="16000" x2="56500" y2="16200"/>
                        <a14:foregroundMark x1="63500" y1="18600" x2="65000" y2="18800"/>
                        <a14:foregroundMark x1="62000" y1="18400" x2="63500" y2="18600"/>
                        <a14:foregroundMark x1="78800" y1="20000" x2="78800" y2="20000"/>
                        <a14:foregroundMark x1="79000" y1="19000" x2="79000" y2="19000"/>
                        <a14:foregroundMark x1="77943" y1="19251" x2="85400" y2="16200"/>
                        <a14:foregroundMark x1="76600" y1="19800" x2="77095" y2="19598"/>
                        <a14:foregroundMark x1="85400" y1="16200" x2="94800" y2="17400"/>
                        <a14:foregroundMark x1="94800" y1="17400" x2="92600" y2="22800"/>
                        <a14:foregroundMark x1="89800" y1="30400" x2="90000" y2="29800"/>
                        <a14:foregroundMark x1="90000" y1="27200" x2="84200" y2="34800"/>
                        <a14:foregroundMark x1="81310" y1="36699" x2="70200" y2="44000"/>
                        <a14:foregroundMark x1="84200" y1="34800" x2="81613" y2="36500"/>
                        <a14:foregroundMark x1="69600" y1="44000" x2="92400" y2="24400"/>
                        <a14:foregroundMark x1="92400" y1="24400" x2="92400" y2="24200"/>
                        <a14:foregroundMark x1="94400" y1="21200" x2="92200" y2="13000"/>
                        <a14:foregroundMark x1="92200" y1="13000" x2="89200" y2="14200"/>
                        <a14:foregroundMark x1="96659" y1="18800" x2="97400" y2="19800"/>
                        <a14:foregroundMark x1="96067" y1="18000" x2="96659" y2="18800"/>
                        <a14:foregroundMark x1="95474" y1="17200" x2="96067" y2="18000"/>
                        <a14:foregroundMark x1="93400" y1="14400" x2="95348" y2="17030"/>
                        <a14:foregroundMark x1="92800" y1="13800" x2="96400" y2="15000"/>
                        <a14:foregroundMark x1="76040" y1="20600" x2="74600" y2="21400"/>
                        <a14:foregroundMark x1="76400" y1="20400" x2="76040" y2="20600"/>
                        <a14:foregroundMark x1="71000" y1="22200" x2="71200" y2="24200"/>
                        <a14:foregroundMark x1="70800" y1="23600" x2="66600" y2="21000"/>
                        <a14:foregroundMark x1="55000" y1="16600" x2="67400" y2="24400"/>
                        <a14:foregroundMark x1="67400" y1="24400" x2="66800" y2="39200"/>
                        <a14:foregroundMark x1="61910" y1="40886" x2="49400" y2="45200"/>
                        <a14:foregroundMark x1="66800" y1="39200" x2="62982" y2="40516"/>
                        <a14:foregroundMark x1="49400" y1="45200" x2="50600" y2="30200"/>
                        <a14:foregroundMark x1="50600" y1="30200" x2="48400" y2="40200"/>
                        <a14:foregroundMark x1="48400" y1="40200" x2="58000" y2="51400"/>
                        <a14:foregroundMark x1="58000" y1="51400" x2="53200" y2="75000"/>
                        <a14:foregroundMark x1="53200" y1="75000" x2="47200" y2="69200"/>
                        <a14:foregroundMark x1="47200" y1="69200" x2="52600" y2="56200"/>
                        <a14:foregroundMark x1="55800" y1="25800" x2="46200" y2="22000"/>
                        <a14:foregroundMark x1="46200" y1="22000" x2="32000" y2="23000"/>
                        <a14:foregroundMark x1="32000" y1="23000" x2="25000" y2="33400"/>
                        <a14:foregroundMark x1="25000" y1="33400" x2="21000" y2="46800"/>
                        <a14:foregroundMark x1="21000" y1="46800" x2="27400" y2="62600"/>
                        <a14:foregroundMark x1="27400" y1="62600" x2="47800" y2="69000"/>
                        <a14:foregroundMark x1="47800" y1="69000" x2="64000" y2="65800"/>
                        <a14:foregroundMark x1="65738" y1="57112" x2="68800" y2="41800"/>
                        <a14:foregroundMark x1="64000" y1="65800" x2="65705" y2="57274"/>
                        <a14:foregroundMark x1="61910" y1="42080" x2="44200" y2="42800"/>
                        <a14:foregroundMark x1="68800" y1="41800" x2="63460" y2="42017"/>
                        <a14:foregroundMark x1="44200" y1="42800" x2="33600" y2="66600"/>
                        <a14:foregroundMark x1="33600" y1="66600" x2="51200" y2="75800"/>
                        <a14:foregroundMark x1="51200" y1="75800" x2="69200" y2="66600"/>
                        <a14:foregroundMark x1="69200" y1="66600" x2="69400" y2="51200"/>
                        <a14:foregroundMark x1="69400" y1="51200" x2="68000" y2="48000"/>
                        <a14:foregroundMark x1="77400" y1="41200" x2="80600" y2="65200"/>
                        <a14:foregroundMark x1="81828" y1="37175" x2="81800" y2="32600"/>
                        <a14:foregroundMark x1="81854" y1="41398" x2="81849" y2="40642"/>
                        <a14:foregroundMark x1="81993" y1="64139" x2="81903" y2="49404"/>
                        <a14:foregroundMark x1="81800" y1="32600" x2="81469" y2="31606"/>
                        <a14:foregroundMark x1="39400" y1="64400" x2="17000" y2="74200"/>
                        <a14:foregroundMark x1="7083" y1="76071" x2="6400" y2="76200"/>
                        <a14:foregroundMark x1="17000" y1="74200" x2="11246" y2="75286"/>
                        <a14:foregroundMark x1="10147" y1="66892" x2="11603" y2="63276"/>
                        <a14:foregroundMark x1="6400" y1="76200" x2="6884" y2="74997"/>
                        <a14:foregroundMark x1="16452" y1="57115" x2="17200" y2="56400"/>
                        <a14:foregroundMark x1="13343" y1="60089" x2="13645" y2="59800"/>
                        <a14:foregroundMark x1="3955" y1="74800" x2="4000" y2="75400"/>
                        <a14:foregroundMark x1="3911" y1="74200" x2="3955" y2="74800"/>
                        <a14:foregroundMark x1="3600" y1="70000" x2="3911" y2="74200"/>
                        <a14:foregroundMark x1="5505" y1="74800" x2="5200" y2="80200"/>
                        <a14:foregroundMark x1="5539" y1="74200" x2="5505" y2="74800"/>
                        <a14:foregroundMark x1="5611" y1="72933" x2="5539" y2="74200"/>
                        <a14:foregroundMark x1="5800" y1="69600" x2="5754" y2="70406"/>
                        <a14:foregroundMark x1="5200" y1="80200" x2="5400" y2="80600"/>
                        <a14:foregroundMark x1="9890" y1="78183" x2="11222" y2="78334"/>
                        <a14:foregroundMark x1="7179" y1="77875" x2="9669" y2="78158"/>
                        <a14:foregroundMark x1="3000" y1="77400" x2="6862" y2="77839"/>
                        <a14:foregroundMark x1="12746" y1="78085" x2="16000" y2="77000"/>
                        <a14:foregroundMark x1="13000" y1="78000" x2="31800" y2="69000"/>
                        <a14:foregroundMark x1="31200" y1="71200" x2="38800" y2="68600"/>
                        <a14:foregroundMark x1="59600" y1="49600" x2="55800" y2="59000"/>
                        <a14:foregroundMark x1="55800" y1="59000" x2="57400" y2="62800"/>
                        <a14:foregroundMark x1="56200" y1="52400" x2="42200" y2="56200"/>
                        <a14:foregroundMark x1="42200" y1="56200" x2="40400" y2="46800"/>
                        <a14:foregroundMark x1="40400" y1="46800" x2="40600" y2="46200"/>
                        <a14:foregroundMark x1="39800" y1="59600" x2="30200" y2="62400"/>
                        <a14:foregroundMark x1="30200" y1="62400" x2="32000" y2="51800"/>
                        <a14:foregroundMark x1="32000" y1="51800" x2="41000" y2="36600"/>
                        <a14:foregroundMark x1="41000" y1="36600" x2="41800" y2="33000"/>
                        <a14:foregroundMark x1="33800" y1="46000" x2="21800" y2="60800"/>
                        <a14:foregroundMark x1="22600" y1="58200" x2="36200" y2="42200"/>
                        <a14:foregroundMark x1="36200" y1="42200" x2="40200" y2="39600"/>
                        <a14:foregroundMark x1="43400" y1="33000" x2="39200" y2="44400"/>
                        <a14:foregroundMark x1="39200" y1="44400" x2="40800" y2="46600"/>
                        <a14:foregroundMark x1="21800" y1="67200" x2="21800" y2="67200"/>
                        <a14:foregroundMark x1="19800" y1="66200" x2="27000" y2="70200"/>
                        <a14:foregroundMark x1="27000" y1="70200" x2="31000" y2="70600"/>
                        <a14:foregroundMark x1="20060" y1="36656" x2="19400" y2="48000"/>
                        <a14:foregroundMark x1="20133" y1="35400" x2="20073" y2="36435"/>
                        <a14:foregroundMark x1="20203" y1="34200" x2="20133" y2="35400"/>
                        <a14:foregroundMark x1="20400" y1="30800" x2="20203" y2="34200"/>
                        <a14:foregroundMark x1="19400" y1="48000" x2="21800" y2="57600"/>
                        <a14:foregroundMark x1="15438" y1="44600" x2="15803" y2="38768"/>
                        <a14:foregroundMark x1="14435" y1="60643" x2="14487" y2="59800"/>
                        <a14:foregroundMark x1="15358" y1="44600" x2="15600" y2="42400"/>
                        <a14:foregroundMark x1="13640" y1="60240" x2="13688" y2="59800"/>
                        <a14:foregroundMark x1="16098" y1="44600" x2="16200" y2="44000"/>
                        <a14:foregroundMark x1="16200" y1="44000" x2="27000" y2="32400"/>
                        <a14:foregroundMark x1="27000" y1="32400" x2="34600" y2="28800"/>
                        <a14:foregroundMark x1="25400" y1="32000" x2="31600" y2="24800"/>
                        <a14:foregroundMark x1="31600" y1="24800" x2="42000" y2="20600"/>
                        <a14:foregroundMark x1="29600" y1="23000" x2="44200" y2="17200"/>
                        <a14:foregroundMark x1="36800" y1="73200" x2="48400" y2="77200"/>
                        <a14:foregroundMark x1="48400" y1="77200" x2="57400" y2="77400"/>
                        <a14:foregroundMark x1="29600" y1="76600" x2="36600" y2="81000"/>
                        <a14:foregroundMark x1="36600" y1="81000" x2="54200" y2="82200"/>
                        <a14:foregroundMark x1="54200" y1="82200" x2="59800" y2="77600"/>
                        <a14:foregroundMark x1="27600" y1="78400" x2="24200" y2="75400"/>
                        <a14:foregroundMark x1="71800" y1="50800" x2="72600" y2="54200"/>
                        <a14:foregroundMark x1="73200" y1="57400" x2="75000" y2="40600"/>
                        <a14:foregroundMark x1="62600" y1="74800" x2="78000" y2="58200"/>
                        <a14:foregroundMark x1="78000" y1="58200" x2="78400" y2="57400"/>
                        <a14:foregroundMark x1="75800" y1="66600" x2="62400" y2="76400"/>
                        <a14:foregroundMark x1="53400" y1="83600" x2="61800" y2="80800"/>
                        <a14:foregroundMark x1="61800" y1="80800" x2="69200" y2="75000"/>
                        <a14:foregroundMark x1="69200" y1="75000" x2="72800" y2="69400"/>
                        <a14:foregroundMark x1="68600" y1="28400" x2="72200" y2="39200"/>
                        <a14:foregroundMark x1="70000" y1="25200" x2="76200" y2="37600"/>
                        <a14:foregroundMark x1="76200" y1="37600" x2="76400" y2="39600"/>
                        <a14:foregroundMark x1="72600" y1="26400" x2="78400" y2="33600"/>
                        <a14:foregroundMark x1="78618" y1="35014" x2="79200" y2="38800"/>
                        <a14:foregroundMark x1="78400" y1="33600" x2="78478" y2="34106"/>
                        <a14:foregroundMark x1="74000" y1="21000" x2="68200" y2="24600"/>
                        <a14:foregroundMark x1="39200" y1="63200" x2="49600" y2="60400"/>
                        <a14:foregroundMark x1="24000" y1="50400" x2="41800" y2="30200"/>
                        <a14:foregroundMark x1="41800" y1="30200" x2="41800" y2="30000"/>
                        <a14:foregroundMark x1="84095" y1="49486" x2="84400" y2="50400"/>
                        <a14:foregroundMark x1="80800" y1="39600" x2="81455" y2="41566"/>
                        <a14:foregroundMark x1="84054" y1="56056" x2="83800" y2="60200"/>
                        <a14:foregroundMark x1="84400" y1="50400" x2="84085" y2="55553"/>
                        <a14:foregroundMark x1="77916" y1="70958" x2="76800" y2="73000"/>
                        <a14:foregroundMark x1="83800" y1="60200" x2="79511" y2="68042"/>
                        <a14:foregroundMark x1="82200" y1="40000" x2="82491" y2="41130"/>
                        <a14:foregroundMark x1="81000" y1="49200" x2="77800" y2="41000"/>
                        <a14:foregroundMark x1="82000" y1="38400" x2="83600" y2="48200"/>
                        <a14:foregroundMark x1="83600" y1="45000" x2="82000" y2="38600"/>
                        <a14:foregroundMark x1="17600" y1="47000" x2="19600" y2="52600"/>
                        <a14:foregroundMark x1="16800" y1="47600" x2="19600" y2="54200"/>
                        <a14:foregroundMark x1="16800" y1="48200" x2="18400" y2="55000"/>
                        <a14:foregroundMark x1="16600" y1="50000" x2="17600" y2="55600"/>
                        <a14:foregroundMark x1="14200" y1="59600" x2="17400" y2="57000"/>
                        <a14:foregroundMark x1="14200" y1="57400" x2="14200" y2="57400"/>
                        <a14:foregroundMark x1="16000" y1="59600" x2="16000" y2="53400"/>
                        <a14:foregroundMark x1="15400" y1="56600" x2="15400" y2="47200"/>
                        <a14:foregroundMark x1="15200" y1="56600" x2="15381" y2="47200"/>
                        <a14:foregroundMark x1="15184" y1="47200" x2="14600" y2="54600"/>
                        <a14:foregroundMark x1="15135" y1="47200" x2="14400" y2="54000"/>
                        <a14:foregroundMark x1="14444" y1="47200" x2="14800" y2="58600"/>
                        <a14:foregroundMark x1="14205" y1="44600" x2="14200" y2="44200"/>
                        <a14:foregroundMark x1="14400" y1="58800" x2="14241" y2="47200"/>
                        <a14:foregroundMark x1="13673" y1="47200" x2="13000" y2="54600"/>
                        <a14:foregroundMark x1="13000" y1="54600" x2="16800" y2="61800"/>
                        <a14:foregroundMark x1="16600" y1="62000" x2="14800" y2="57400"/>
                        <a14:foregroundMark x1="14800" y1="60800" x2="13000" y2="51600"/>
                        <a14:foregroundMark x1="13000" y1="51600" x2="15444" y2="47200"/>
                        <a14:foregroundMark x1="14000" y1="59200" x2="13400" y2="53800"/>
                        <a14:foregroundMark x1="13400" y1="57600" x2="14800" y2="50800"/>
                        <a14:foregroundMark x1="19730" y1="34200" x2="20000" y2="33600"/>
                        <a14:foregroundMark x1="19190" y1="35400" x2="19730" y2="34200"/>
                        <a14:foregroundMark x1="19027" y1="35762" x2="19190" y2="35400"/>
                        <a14:foregroundMark x1="16400" y1="41600" x2="17466" y2="39231"/>
                        <a14:foregroundMark x1="20000" y1="33600" x2="24600" y2="29200"/>
                        <a14:foregroundMark x1="63959" y1="56184" x2="64200" y2="60000"/>
                        <a14:foregroundMark x1="63000" y1="41000" x2="63691" y2="51943"/>
                        <a14:foregroundMark x1="62800" y1="41600" x2="65200" y2="59800"/>
                        <a14:foregroundMark x1="63400" y1="50200" x2="63200" y2="39800"/>
                        <a14:foregroundMark x1="63000" y1="40400" x2="66400" y2="47000"/>
                        <a14:foregroundMark x1="63600" y1="39000" x2="60600" y2="40800"/>
                        <a14:backgroundMark x1="11547" y1="60952" x2="10200" y2="62000"/>
                        <a14:backgroundMark x1="10601" y1="59159" x2="9800" y2="60600"/>
                        <a14:backgroundMark x1="82200" y1="66800" x2="84800" y2="58400"/>
                        <a14:backgroundMark x1="84800" y1="58400" x2="84800" y2="57800"/>
                        <a14:backgroundMark x1="82000" y1="67400" x2="85000" y2="57800"/>
                        <a14:backgroundMark x1="85858" y1="47835" x2="86200" y2="48600"/>
                        <a14:backgroundMark x1="86200" y1="48600" x2="86200" y2="48400"/>
                        <a14:backgroundMark x1="81200" y1="68200" x2="84800" y2="63200"/>
                        <a14:backgroundMark x1="81000" y1="66800" x2="84400" y2="60000"/>
                        <a14:backgroundMark x1="76600" y1="74400" x2="79400" y2="69600"/>
                        <a14:backgroundMark x1="16000" y1="35400" x2="16000" y2="35400"/>
                        <a14:backgroundMark x1="16800" y1="34200" x2="16800" y2="34200"/>
                        <a14:backgroundMark x1="16600" y1="34200" x2="14800" y2="36600"/>
                        <a14:backgroundMark x1="15600" y1="37200" x2="15200" y2="38600"/>
                        <a14:backgroundMark x1="13200" y1="44600" x2="13200" y2="47200"/>
                        <a14:backgroundMark x1="80200" y1="31400" x2="81600" y2="31000"/>
                        <a14:backgroundMark x1="80200" y1="31400" x2="81600" y2="31400"/>
                        <a14:backgroundMark x1="64200" y1="18400" x2="64200" y2="18400"/>
                        <a14:backgroundMark x1="65400" y1="18600" x2="65400" y2="18600"/>
                        <a14:backgroundMark x1="64800" y1="18800" x2="64800" y2="18800"/>
                        <a14:backgroundMark x1="58400" y1="16200" x2="58400" y2="16200"/>
                        <a14:backgroundMark x1="57800" y1="16000" x2="57800" y2="16000"/>
                        <a14:backgroundMark x1="92000" y1="12600" x2="92000" y2="12600"/>
                        <a14:backgroundMark x1="92200" y1="12800" x2="92200" y2="12800"/>
                        <a14:backgroundMark x1="99800" y1="20200" x2="99800" y2="20200"/>
                        <a14:backgroundMark x1="99800" y1="18800" x2="99800" y2="18800"/>
                        <a14:backgroundMark x1="99600" y1="16400" x2="99600" y2="16400"/>
                        <a14:backgroundMark x1="99600" y1="15800" x2="99600" y2="17200"/>
                        <a14:backgroundMark x1="99600" y1="18000" x2="99600" y2="18000"/>
                        <a14:backgroundMark x1="78600" y1="20600" x2="78600" y2="20600"/>
                        <a14:backgroundMark x1="79000" y1="20200" x2="79000" y2="20200"/>
                        <a14:backgroundMark x1="78600" y1="20600" x2="78600" y2="20600"/>
                        <a14:backgroundMark x1="78800" y1="20200" x2="78000" y2="20600"/>
                        <a14:backgroundMark x1="8600" y1="74800" x2="8600" y2="73600"/>
                        <a14:backgroundMark x1="9400" y1="74400" x2="7600" y2="73200"/>
                        <a14:backgroundMark x1="8000" y1="75400" x2="8600" y2="70600"/>
                        <a14:backgroundMark x1="9400" y1="70000" x2="10200" y2="74400"/>
                        <a14:backgroundMark x1="11200" y1="75200" x2="6600" y2="73800"/>
                        <a14:backgroundMark x1="10400" y1="68000" x2="10200" y2="68600"/>
                        <a14:backgroundMark x1="10800" y1="67800" x2="8600" y2="68200"/>
                        <a14:backgroundMark x1="10600" y1="67400" x2="9800" y2="68200"/>
                        <a14:backgroundMark x1="10800" y1="67400" x2="9800" y2="68200"/>
                        <a14:backgroundMark x1="7000" y1="74200" x2="7000" y2="74200"/>
                        <a14:backgroundMark x1="7000" y1="74800" x2="7000" y2="74800"/>
                        <a14:backgroundMark x1="7000" y1="74800" x2="7000" y2="74800"/>
                        <a14:backgroundMark x1="6800" y1="74800" x2="6800" y2="74800"/>
                        <a14:backgroundMark x1="11200" y1="74200" x2="11200" y2="7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40412" y="36576"/>
            <a:ext cx="852786" cy="83210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229017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168" y="614981"/>
            <a:ext cx="10516490" cy="996950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chemeClr val="tx1"/>
                </a:solidFill>
              </a:rPr>
              <a:t>Payload Selection – Round 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959F4-7A7F-47AB-B339-AF4FE856E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b"/>
          <a:lstStyle/>
          <a:p>
            <a:pPr>
              <a:defRPr/>
            </a:pPr>
            <a:r>
              <a:rPr lang="en-US">
                <a:latin typeface="Arial"/>
                <a:cs typeface="Arial"/>
              </a:rPr>
              <a:t>Zachary Isriel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F1FABC0-072B-4F22-8F9B-95A9D10B0206}" type="slidenum">
              <a:rPr lang="en-US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1049867" y="1583704"/>
            <a:ext cx="104197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rrow&#10;&#10;Description automatically generated with low confidence">
            <a:hlinkClick r:id="rId2" action="ppaction://hlinksldjump"/>
            <a:extLst>
              <a:ext uri="{FF2B5EF4-FFF2-40B4-BE49-F238E27FC236}">
                <a16:creationId xmlns:a16="http://schemas.microsoft.com/office/drawing/2014/main" id="{36E0D980-2037-FD2D-C301-40361BDCA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40382" y="31934"/>
            <a:ext cx="851060" cy="83041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3">
            <a:extLst>
              <a:ext uri="{FF2B5EF4-FFF2-40B4-BE49-F238E27FC236}">
                <a16:creationId xmlns:a16="http://schemas.microsoft.com/office/drawing/2014/main" id="{FF69ADB1-3EAA-E0DE-D1BE-77631220EC6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084388" y="2159000"/>
            <a:ext cx="802322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3EBB8D9A-667A-71EB-D10F-C33212E87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2326" y="2166938"/>
            <a:ext cx="4465638" cy="628650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85CADD63-AC29-A3A7-36A4-CF5739CA7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7963" y="2166938"/>
            <a:ext cx="3536950" cy="314325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8CDE694C-DC6B-2EFF-AE0C-00A8CC290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7963" y="2481263"/>
            <a:ext cx="884238" cy="314325"/>
          </a:xfrm>
          <a:prstGeom prst="rect">
            <a:avLst/>
          </a:prstGeom>
          <a:solidFill>
            <a:srgbClr val="FF93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53E0F107-806D-3275-CA04-B0D3729FB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2201" y="2481263"/>
            <a:ext cx="884238" cy="31432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D7D312C3-3C42-8410-77A7-988CA5C47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6438" y="2481263"/>
            <a:ext cx="884238" cy="314325"/>
          </a:xfrm>
          <a:prstGeom prst="rect">
            <a:avLst/>
          </a:prstGeom>
          <a:solidFill>
            <a:srgbClr val="FF93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080271B6-1FE7-2DAF-D349-916391A94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0676" y="2481263"/>
            <a:ext cx="884238" cy="314325"/>
          </a:xfrm>
          <a:prstGeom prst="rect">
            <a:avLst/>
          </a:prstGeom>
          <a:solidFill>
            <a:srgbClr val="FF93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9475DA90-D9C3-14D0-C7DB-37FA9DBF6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2201" y="4052888"/>
            <a:ext cx="884238" cy="315913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986DFA12-71F7-B842-39C1-2EBC4FE99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6438" y="4052888"/>
            <a:ext cx="884238" cy="315913"/>
          </a:xfrm>
          <a:prstGeom prst="rect">
            <a:avLst/>
          </a:prstGeom>
          <a:solidFill>
            <a:srgbClr val="FF93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66A60384-DB76-5629-B750-1648D1D50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0676" y="4052888"/>
            <a:ext cx="884238" cy="315913"/>
          </a:xfrm>
          <a:prstGeom prst="rect">
            <a:avLst/>
          </a:prstGeom>
          <a:solidFill>
            <a:srgbClr val="FF93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6E738F58-57C8-F7FD-82C4-BC44A3B01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2201" y="4368800"/>
            <a:ext cx="884238" cy="31432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26C27D9B-CC7D-AFA7-555B-92CB2A3BC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6438" y="4368800"/>
            <a:ext cx="884238" cy="314325"/>
          </a:xfrm>
          <a:prstGeom prst="rect">
            <a:avLst/>
          </a:prstGeom>
          <a:solidFill>
            <a:srgbClr val="FF93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8B24727C-B78C-907F-39DB-6017A1C05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0676" y="4368800"/>
            <a:ext cx="884238" cy="314325"/>
          </a:xfrm>
          <a:prstGeom prst="rect">
            <a:avLst/>
          </a:prstGeom>
          <a:solidFill>
            <a:srgbClr val="FF93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17">
            <a:extLst>
              <a:ext uri="{FF2B5EF4-FFF2-40B4-BE49-F238E27FC236}">
                <a16:creationId xmlns:a16="http://schemas.microsoft.com/office/drawing/2014/main" id="{AE95E0D1-3827-F4A9-1776-2FF45EF5DD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7963" y="2160588"/>
            <a:ext cx="0" cy="25288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18">
            <a:extLst>
              <a:ext uri="{FF2B5EF4-FFF2-40B4-BE49-F238E27FC236}">
                <a16:creationId xmlns:a16="http://schemas.microsoft.com/office/drawing/2014/main" id="{0D92B20A-33DA-E676-EEB2-0366377E3274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2201" y="2474913"/>
            <a:ext cx="0" cy="158591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19">
            <a:extLst>
              <a:ext uri="{FF2B5EF4-FFF2-40B4-BE49-F238E27FC236}">
                <a16:creationId xmlns:a16="http://schemas.microsoft.com/office/drawing/2014/main" id="{13770ABB-83F7-2E40-D88F-535AA2859AFF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2201" y="4060825"/>
            <a:ext cx="0" cy="62865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Line 20">
            <a:extLst>
              <a:ext uri="{FF2B5EF4-FFF2-40B4-BE49-F238E27FC236}">
                <a16:creationId xmlns:a16="http://schemas.microsoft.com/office/drawing/2014/main" id="{BF482A68-B57E-65BB-B400-102B0F6BCCCA}"/>
              </a:ext>
            </a:extLst>
          </p:cNvPr>
          <p:cNvSpPr>
            <a:spLocks noChangeShapeType="1"/>
          </p:cNvSpPr>
          <p:nvPr/>
        </p:nvSpPr>
        <p:spPr bwMode="auto">
          <a:xfrm>
            <a:off x="8326438" y="2474913"/>
            <a:ext cx="0" cy="2214563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21">
            <a:extLst>
              <a:ext uri="{FF2B5EF4-FFF2-40B4-BE49-F238E27FC236}">
                <a16:creationId xmlns:a16="http://schemas.microsoft.com/office/drawing/2014/main" id="{3AA2DD37-36E2-49A9-5A11-7E7F18F467C6}"/>
              </a:ext>
            </a:extLst>
          </p:cNvPr>
          <p:cNvSpPr>
            <a:spLocks noChangeShapeType="1"/>
          </p:cNvSpPr>
          <p:nvPr/>
        </p:nvSpPr>
        <p:spPr bwMode="auto">
          <a:xfrm>
            <a:off x="9210676" y="2474913"/>
            <a:ext cx="0" cy="2214563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22">
            <a:extLst>
              <a:ext uri="{FF2B5EF4-FFF2-40B4-BE49-F238E27FC236}">
                <a16:creationId xmlns:a16="http://schemas.microsoft.com/office/drawing/2014/main" id="{3DD185A9-2A90-E97E-6FC0-FA6972FFA522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1613" y="2481263"/>
            <a:ext cx="3549650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23">
            <a:extLst>
              <a:ext uri="{FF2B5EF4-FFF2-40B4-BE49-F238E27FC236}">
                <a16:creationId xmlns:a16="http://schemas.microsoft.com/office/drawing/2014/main" id="{2F035797-9F01-38B5-5C88-91ABA0BEBD78}"/>
              </a:ext>
            </a:extLst>
          </p:cNvPr>
          <p:cNvSpPr>
            <a:spLocks noChangeShapeType="1"/>
          </p:cNvSpPr>
          <p:nvPr/>
        </p:nvSpPr>
        <p:spPr bwMode="auto">
          <a:xfrm>
            <a:off x="2085976" y="2795588"/>
            <a:ext cx="4465638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24">
            <a:extLst>
              <a:ext uri="{FF2B5EF4-FFF2-40B4-BE49-F238E27FC236}">
                <a16:creationId xmlns:a16="http://schemas.microsoft.com/office/drawing/2014/main" id="{41CB50A9-EE36-1289-BFA9-46E10EEDCA2A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1613" y="2795588"/>
            <a:ext cx="3549650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25">
            <a:extLst>
              <a:ext uri="{FF2B5EF4-FFF2-40B4-BE49-F238E27FC236}">
                <a16:creationId xmlns:a16="http://schemas.microsoft.com/office/drawing/2014/main" id="{7E684057-D00D-BE06-9019-C4ACE8A693D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85976" y="3109913"/>
            <a:ext cx="4478338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26">
            <a:extLst>
              <a:ext uri="{FF2B5EF4-FFF2-40B4-BE49-F238E27FC236}">
                <a16:creationId xmlns:a16="http://schemas.microsoft.com/office/drawing/2014/main" id="{ABA1EDAA-7AE1-62CC-BB8E-189CC0E3F542}"/>
              </a:ext>
            </a:extLst>
          </p:cNvPr>
          <p:cNvSpPr>
            <a:spLocks noChangeShapeType="1"/>
          </p:cNvSpPr>
          <p:nvPr/>
        </p:nvSpPr>
        <p:spPr bwMode="auto">
          <a:xfrm>
            <a:off x="7435851" y="3109913"/>
            <a:ext cx="2665413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Line 27">
            <a:extLst>
              <a:ext uri="{FF2B5EF4-FFF2-40B4-BE49-F238E27FC236}">
                <a16:creationId xmlns:a16="http://schemas.microsoft.com/office/drawing/2014/main" id="{437CFBE4-3D81-EA01-699E-B9F97D7AC70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85976" y="3424238"/>
            <a:ext cx="4478338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Line 28">
            <a:extLst>
              <a:ext uri="{FF2B5EF4-FFF2-40B4-BE49-F238E27FC236}">
                <a16:creationId xmlns:a16="http://schemas.microsoft.com/office/drawing/2014/main" id="{1148964A-394E-5CCF-D321-B218ECA78B7B}"/>
              </a:ext>
            </a:extLst>
          </p:cNvPr>
          <p:cNvSpPr>
            <a:spLocks noChangeShapeType="1"/>
          </p:cNvSpPr>
          <p:nvPr/>
        </p:nvSpPr>
        <p:spPr bwMode="auto">
          <a:xfrm>
            <a:off x="7435851" y="3424238"/>
            <a:ext cx="2665413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29">
            <a:extLst>
              <a:ext uri="{FF2B5EF4-FFF2-40B4-BE49-F238E27FC236}">
                <a16:creationId xmlns:a16="http://schemas.microsoft.com/office/drawing/2014/main" id="{FC7B821A-1E8C-7117-5A8F-B143522B4041}"/>
              </a:ext>
            </a:extLst>
          </p:cNvPr>
          <p:cNvSpPr>
            <a:spLocks noChangeShapeType="1"/>
          </p:cNvSpPr>
          <p:nvPr/>
        </p:nvSpPr>
        <p:spPr bwMode="auto">
          <a:xfrm>
            <a:off x="2085976" y="3738563"/>
            <a:ext cx="4478338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Line 30">
            <a:extLst>
              <a:ext uri="{FF2B5EF4-FFF2-40B4-BE49-F238E27FC236}">
                <a16:creationId xmlns:a16="http://schemas.microsoft.com/office/drawing/2014/main" id="{F5390107-2617-7FF6-22D1-2D0951FBC11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35851" y="3738563"/>
            <a:ext cx="2665413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Line 31">
            <a:extLst>
              <a:ext uri="{FF2B5EF4-FFF2-40B4-BE49-F238E27FC236}">
                <a16:creationId xmlns:a16="http://schemas.microsoft.com/office/drawing/2014/main" id="{C6AAC4C9-43ED-5D65-817A-1DD7A79B653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85976" y="4052888"/>
            <a:ext cx="801528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Line 32">
            <a:extLst>
              <a:ext uri="{FF2B5EF4-FFF2-40B4-BE49-F238E27FC236}">
                <a16:creationId xmlns:a16="http://schemas.microsoft.com/office/drawing/2014/main" id="{866CB282-41C3-1220-CDBD-224ABCD60027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1613" y="4368800"/>
            <a:ext cx="3549650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Line 33">
            <a:extLst>
              <a:ext uri="{FF2B5EF4-FFF2-40B4-BE49-F238E27FC236}">
                <a16:creationId xmlns:a16="http://schemas.microsoft.com/office/drawing/2014/main" id="{798E7365-575C-03C9-1B12-A97C14871A0C}"/>
              </a:ext>
            </a:extLst>
          </p:cNvPr>
          <p:cNvSpPr>
            <a:spLocks noChangeShapeType="1"/>
          </p:cNvSpPr>
          <p:nvPr/>
        </p:nvSpPr>
        <p:spPr bwMode="auto">
          <a:xfrm>
            <a:off x="2092326" y="2160588"/>
            <a:ext cx="0" cy="189865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Line 34">
            <a:extLst>
              <a:ext uri="{FF2B5EF4-FFF2-40B4-BE49-F238E27FC236}">
                <a16:creationId xmlns:a16="http://schemas.microsoft.com/office/drawing/2014/main" id="{8FA5B360-5612-DD97-2987-99D5DFEBBE8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94913" y="2160588"/>
            <a:ext cx="0" cy="25288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Line 35">
            <a:extLst>
              <a:ext uri="{FF2B5EF4-FFF2-40B4-BE49-F238E27FC236}">
                <a16:creationId xmlns:a16="http://schemas.microsoft.com/office/drawing/2014/main" id="{4FCE6ECF-B1AA-55E4-1C29-81DABB4C351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85976" y="2166938"/>
            <a:ext cx="801528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Line 36">
            <a:extLst>
              <a:ext uri="{FF2B5EF4-FFF2-40B4-BE49-F238E27FC236}">
                <a16:creationId xmlns:a16="http://schemas.microsoft.com/office/drawing/2014/main" id="{53F8D3CB-CDAB-384F-3A54-E85B2990663B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1613" y="4683125"/>
            <a:ext cx="3549650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Rectangle 37">
            <a:extLst>
              <a:ext uri="{FF2B5EF4-FFF2-40B4-BE49-F238E27FC236}">
                <a16:creationId xmlns:a16="http://schemas.microsoft.com/office/drawing/2014/main" id="{034FC50E-00ED-8E28-EBBB-909F6C4E1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7465" y="2401890"/>
            <a:ext cx="103714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1">
                <a:solidFill>
                  <a:srgbClr val="000000"/>
                </a:solidFill>
                <a:latin typeface="Calibri" panose="020F0502020204030204" pitchFamily="34" charset="0"/>
              </a:rPr>
              <a:t>Selection Criteria </a:t>
            </a:r>
            <a:endParaRPr lang="en-US" altLang="en-US"/>
          </a:p>
        </p:txBody>
      </p:sp>
      <p:sp>
        <p:nvSpPr>
          <p:cNvPr id="44" name="Rectangle 38">
            <a:extLst>
              <a:ext uri="{FF2B5EF4-FFF2-40B4-BE49-F238E27FC236}">
                <a16:creationId xmlns:a16="http://schemas.microsoft.com/office/drawing/2014/main" id="{8EDC8D47-ADF3-E298-CF01-7D0A9E741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8151" y="2244727"/>
            <a:ext cx="53700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1">
                <a:solidFill>
                  <a:srgbClr val="000000"/>
                </a:solidFill>
                <a:latin typeface="Calibri" panose="020F0502020204030204" pitchFamily="34" charset="0"/>
              </a:rPr>
              <a:t>Concepts</a:t>
            </a:r>
            <a:endParaRPr lang="en-US" altLang="en-US"/>
          </a:p>
        </p:txBody>
      </p:sp>
      <p:sp>
        <p:nvSpPr>
          <p:cNvPr id="45" name="Rectangle 39">
            <a:extLst>
              <a:ext uri="{FF2B5EF4-FFF2-40B4-BE49-F238E27FC236}">
                <a16:creationId xmlns:a16="http://schemas.microsoft.com/office/drawing/2014/main" id="{680E7F77-28A8-D5D2-DD61-DDC58B9DF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4363" y="2559052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8</a:t>
            </a:r>
            <a:endParaRPr lang="en-US" altLang="en-US"/>
          </a:p>
        </p:txBody>
      </p:sp>
      <p:sp>
        <p:nvSpPr>
          <p:cNvPr id="46" name="Rectangle 40">
            <a:extLst>
              <a:ext uri="{FF2B5EF4-FFF2-40B4-BE49-F238E27FC236}">
                <a16:creationId xmlns:a16="http://schemas.microsoft.com/office/drawing/2014/main" id="{954D58C5-FF70-8746-F88F-BD939D028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1" y="2559052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endParaRPr lang="en-US" altLang="en-US"/>
          </a:p>
        </p:txBody>
      </p:sp>
      <p:sp>
        <p:nvSpPr>
          <p:cNvPr id="47" name="Rectangle 41">
            <a:extLst>
              <a:ext uri="{FF2B5EF4-FFF2-40B4-BE49-F238E27FC236}">
                <a16:creationId xmlns:a16="http://schemas.microsoft.com/office/drawing/2014/main" id="{FF8D599D-8A88-F0FF-295B-354EF97C6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2838" y="2559052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endParaRPr lang="en-US" altLang="en-US"/>
          </a:p>
        </p:txBody>
      </p:sp>
      <p:sp>
        <p:nvSpPr>
          <p:cNvPr id="48" name="Rectangle 42">
            <a:extLst>
              <a:ext uri="{FF2B5EF4-FFF2-40B4-BE49-F238E27FC236}">
                <a16:creationId xmlns:a16="http://schemas.microsoft.com/office/drawing/2014/main" id="{C4F53049-1D63-25A5-B8A9-2ED547D3B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7076" y="2559052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7</a:t>
            </a:r>
            <a:endParaRPr lang="en-US" altLang="en-US"/>
          </a:p>
        </p:txBody>
      </p:sp>
      <p:sp>
        <p:nvSpPr>
          <p:cNvPr id="49" name="Rectangle 43">
            <a:extLst>
              <a:ext uri="{FF2B5EF4-FFF2-40B4-BE49-F238E27FC236}">
                <a16:creationId xmlns:a16="http://schemas.microsoft.com/office/drawing/2014/main" id="{B5178DD7-0811-5C68-76A1-41ACEB680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3690" y="2873377"/>
            <a:ext cx="44242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Volume</a:t>
            </a:r>
            <a:endParaRPr lang="en-US" altLang="en-US"/>
          </a:p>
        </p:txBody>
      </p:sp>
      <p:sp>
        <p:nvSpPr>
          <p:cNvPr id="50" name="Rectangle 44">
            <a:extLst>
              <a:ext uri="{FF2B5EF4-FFF2-40B4-BE49-F238E27FC236}">
                <a16:creationId xmlns:a16="http://schemas.microsoft.com/office/drawing/2014/main" id="{8A819EE1-FC91-016D-96CC-FE3204B91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4014" y="3267871"/>
            <a:ext cx="6342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Datum</a:t>
            </a:r>
            <a:endParaRPr lang="en-US" altLang="en-US"/>
          </a:p>
        </p:txBody>
      </p:sp>
      <p:sp>
        <p:nvSpPr>
          <p:cNvPr id="51" name="Rectangle 45">
            <a:extLst>
              <a:ext uri="{FF2B5EF4-FFF2-40B4-BE49-F238E27FC236}">
                <a16:creationId xmlns:a16="http://schemas.microsoft.com/office/drawing/2014/main" id="{850C57F8-70E3-D4E0-90BD-50D913AF5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6538" y="2873377"/>
            <a:ext cx="5450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endParaRPr lang="en-US" altLang="en-US"/>
          </a:p>
        </p:txBody>
      </p:sp>
      <p:sp>
        <p:nvSpPr>
          <p:cNvPr id="52" name="Rectangle 46">
            <a:extLst>
              <a:ext uri="{FF2B5EF4-FFF2-40B4-BE49-F238E27FC236}">
                <a16:creationId xmlns:a16="http://schemas.microsoft.com/office/drawing/2014/main" id="{1169F33D-8F7D-C4E5-363E-82B54FAC9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4426" y="2873377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53" name="Rectangle 47">
            <a:extLst>
              <a:ext uri="{FF2B5EF4-FFF2-40B4-BE49-F238E27FC236}">
                <a16:creationId xmlns:a16="http://schemas.microsoft.com/office/drawing/2014/main" id="{25A745F8-0C53-F85E-71C7-DA01E9833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1363" y="2873377"/>
            <a:ext cx="4328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US" altLang="en-US"/>
          </a:p>
        </p:txBody>
      </p:sp>
      <p:sp>
        <p:nvSpPr>
          <p:cNvPr id="54" name="Rectangle 48">
            <a:extLst>
              <a:ext uri="{FF2B5EF4-FFF2-40B4-BE49-F238E27FC236}">
                <a16:creationId xmlns:a16="http://schemas.microsoft.com/office/drawing/2014/main" id="{D1D7267E-7BE1-D194-B0CE-C8510502D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9565" y="3187702"/>
            <a:ext cx="41357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Weight</a:t>
            </a:r>
            <a:endParaRPr lang="en-US" altLang="en-US"/>
          </a:p>
        </p:txBody>
      </p:sp>
      <p:sp>
        <p:nvSpPr>
          <p:cNvPr id="55" name="Rectangle 49">
            <a:extLst>
              <a:ext uri="{FF2B5EF4-FFF2-40B4-BE49-F238E27FC236}">
                <a16:creationId xmlns:a16="http://schemas.microsoft.com/office/drawing/2014/main" id="{CBCCF314-6F5D-FC2A-787C-85EC0147A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0188" y="3187702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56" name="Rectangle 50">
            <a:extLst>
              <a:ext uri="{FF2B5EF4-FFF2-40B4-BE49-F238E27FC236}">
                <a16:creationId xmlns:a16="http://schemas.microsoft.com/office/drawing/2014/main" id="{DE24C81C-1AE7-5A8A-35F2-501361F1A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0776" y="3187702"/>
            <a:ext cx="5450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endParaRPr lang="en-US" altLang="en-US"/>
          </a:p>
        </p:txBody>
      </p:sp>
      <p:sp>
        <p:nvSpPr>
          <p:cNvPr id="57" name="Rectangle 51">
            <a:extLst>
              <a:ext uri="{FF2B5EF4-FFF2-40B4-BE49-F238E27FC236}">
                <a16:creationId xmlns:a16="http://schemas.microsoft.com/office/drawing/2014/main" id="{59B4FBE2-428B-59C7-3223-0FF92899A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663" y="3187702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58" name="Rectangle 52">
            <a:extLst>
              <a:ext uri="{FF2B5EF4-FFF2-40B4-BE49-F238E27FC236}">
                <a16:creationId xmlns:a16="http://schemas.microsoft.com/office/drawing/2014/main" id="{6040CCD8-3928-8758-C2DC-0F984C12F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0990" y="3500440"/>
            <a:ext cx="47128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Traction</a:t>
            </a:r>
            <a:endParaRPr lang="en-US" altLang="en-US"/>
          </a:p>
        </p:txBody>
      </p:sp>
      <p:sp>
        <p:nvSpPr>
          <p:cNvPr id="59" name="Rectangle 53">
            <a:extLst>
              <a:ext uri="{FF2B5EF4-FFF2-40B4-BE49-F238E27FC236}">
                <a16:creationId xmlns:a16="http://schemas.microsoft.com/office/drawing/2014/main" id="{884E3195-75A1-1DD4-950A-12A0D6A38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0188" y="3500440"/>
            <a:ext cx="705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  <a:endParaRPr lang="en-US" altLang="en-US"/>
          </a:p>
        </p:txBody>
      </p:sp>
      <p:sp>
        <p:nvSpPr>
          <p:cNvPr id="60" name="Rectangle 54">
            <a:extLst>
              <a:ext uri="{FF2B5EF4-FFF2-40B4-BE49-F238E27FC236}">
                <a16:creationId xmlns:a16="http://schemas.microsoft.com/office/drawing/2014/main" id="{9F048A37-1C5A-BE79-F4CB-3CDA6138E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0776" y="3500440"/>
            <a:ext cx="5450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endParaRPr lang="en-US" altLang="en-US"/>
          </a:p>
        </p:txBody>
      </p:sp>
      <p:sp>
        <p:nvSpPr>
          <p:cNvPr id="61" name="Rectangle 55">
            <a:extLst>
              <a:ext uri="{FF2B5EF4-FFF2-40B4-BE49-F238E27FC236}">
                <a16:creationId xmlns:a16="http://schemas.microsoft.com/office/drawing/2014/main" id="{D6070B8D-4339-91C2-9079-2988EF4ED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1363" y="3500440"/>
            <a:ext cx="4328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US" altLang="en-US"/>
          </a:p>
        </p:txBody>
      </p:sp>
      <p:sp>
        <p:nvSpPr>
          <p:cNvPr id="62" name="Rectangle 56">
            <a:extLst>
              <a:ext uri="{FF2B5EF4-FFF2-40B4-BE49-F238E27FC236}">
                <a16:creationId xmlns:a16="http://schemas.microsoft.com/office/drawing/2014/main" id="{69D560D2-59EC-CEF2-685F-BAC81C1B6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1140" y="3814765"/>
            <a:ext cx="60914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Propulsion</a:t>
            </a:r>
            <a:endParaRPr lang="en-US" altLang="en-US"/>
          </a:p>
        </p:txBody>
      </p:sp>
      <p:sp>
        <p:nvSpPr>
          <p:cNvPr id="63" name="Rectangle 57">
            <a:extLst>
              <a:ext uri="{FF2B5EF4-FFF2-40B4-BE49-F238E27FC236}">
                <a16:creationId xmlns:a16="http://schemas.microsoft.com/office/drawing/2014/main" id="{200EDCF6-9FEA-4C51-CF41-30D772C5F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6538" y="3814765"/>
            <a:ext cx="5450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endParaRPr lang="en-US" altLang="en-US"/>
          </a:p>
        </p:txBody>
      </p:sp>
      <p:sp>
        <p:nvSpPr>
          <p:cNvPr id="64" name="Rectangle 58">
            <a:extLst>
              <a:ext uri="{FF2B5EF4-FFF2-40B4-BE49-F238E27FC236}">
                <a16:creationId xmlns:a16="http://schemas.microsoft.com/office/drawing/2014/main" id="{FFAE131A-F4F5-249D-7B28-615EFE996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7126" y="3814765"/>
            <a:ext cx="4328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US" altLang="en-US"/>
          </a:p>
        </p:txBody>
      </p:sp>
      <p:sp>
        <p:nvSpPr>
          <p:cNvPr id="65" name="Rectangle 59">
            <a:extLst>
              <a:ext uri="{FF2B5EF4-FFF2-40B4-BE49-F238E27FC236}">
                <a16:creationId xmlns:a16="http://schemas.microsoft.com/office/drawing/2014/main" id="{49229385-5606-84AC-04B8-9618BC495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1363" y="3814765"/>
            <a:ext cx="4328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US" altLang="en-US"/>
          </a:p>
        </p:txBody>
      </p:sp>
      <p:sp>
        <p:nvSpPr>
          <p:cNvPr id="66" name="Rectangle 60">
            <a:extLst>
              <a:ext uri="{FF2B5EF4-FFF2-40B4-BE49-F238E27FC236}">
                <a16:creationId xmlns:a16="http://schemas.microsoft.com/office/drawing/2014/main" id="{9FD868EA-4B59-3E0F-E8CF-81422E337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0203" y="4129090"/>
            <a:ext cx="64120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# of Plus(+)</a:t>
            </a:r>
            <a:endParaRPr lang="en-US" altLang="en-US"/>
          </a:p>
        </p:txBody>
      </p:sp>
      <p:sp>
        <p:nvSpPr>
          <p:cNvPr id="67" name="Rectangle 61">
            <a:extLst>
              <a:ext uri="{FF2B5EF4-FFF2-40B4-BE49-F238E27FC236}">
                <a16:creationId xmlns:a16="http://schemas.microsoft.com/office/drawing/2014/main" id="{4FE4279D-AA20-261E-92ED-AAFA28536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1" y="4129090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endParaRPr lang="en-US" altLang="en-US"/>
          </a:p>
        </p:txBody>
      </p:sp>
      <p:sp>
        <p:nvSpPr>
          <p:cNvPr id="68" name="Rectangle 62">
            <a:extLst>
              <a:ext uri="{FF2B5EF4-FFF2-40B4-BE49-F238E27FC236}">
                <a16:creationId xmlns:a16="http://schemas.microsoft.com/office/drawing/2014/main" id="{E18E2134-6E34-04FB-4671-483F28421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2838" y="4129090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endParaRPr lang="en-US" altLang="en-US"/>
          </a:p>
        </p:txBody>
      </p:sp>
      <p:sp>
        <p:nvSpPr>
          <p:cNvPr id="69" name="Rectangle 63">
            <a:extLst>
              <a:ext uri="{FF2B5EF4-FFF2-40B4-BE49-F238E27FC236}">
                <a16:creationId xmlns:a16="http://schemas.microsoft.com/office/drawing/2014/main" id="{F9F5A791-410E-A444-942B-6E65FD107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7076" y="4129090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0</a:t>
            </a:r>
            <a:endParaRPr lang="en-US" altLang="en-US"/>
          </a:p>
        </p:txBody>
      </p:sp>
      <p:sp>
        <p:nvSpPr>
          <p:cNvPr id="70" name="Rectangle 64">
            <a:extLst>
              <a:ext uri="{FF2B5EF4-FFF2-40B4-BE49-F238E27FC236}">
                <a16:creationId xmlns:a16="http://schemas.microsoft.com/office/drawing/2014/main" id="{C6F982DF-B1A8-0A4B-1F79-0789B2356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4165" y="4443415"/>
            <a:ext cx="64921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# of Minus(</a:t>
            </a:r>
            <a:endParaRPr lang="en-US" altLang="en-US"/>
          </a:p>
        </p:txBody>
      </p:sp>
      <p:sp>
        <p:nvSpPr>
          <p:cNvPr id="71" name="Rectangle 65">
            <a:extLst>
              <a:ext uri="{FF2B5EF4-FFF2-40B4-BE49-F238E27FC236}">
                <a16:creationId xmlns:a16="http://schemas.microsoft.com/office/drawing/2014/main" id="{BCA42067-0FC5-3648-026D-57EB4D088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0276" y="4443415"/>
            <a:ext cx="4328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US" altLang="en-US"/>
          </a:p>
        </p:txBody>
      </p:sp>
      <p:sp>
        <p:nvSpPr>
          <p:cNvPr id="72" name="Rectangle 66">
            <a:extLst>
              <a:ext uri="{FF2B5EF4-FFF2-40B4-BE49-F238E27FC236}">
                <a16:creationId xmlns:a16="http://schemas.microsoft.com/office/drawing/2014/main" id="{CC67710F-E5F7-FADE-9EBE-7BF180385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3138" y="4443415"/>
            <a:ext cx="4328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en-US" altLang="en-US"/>
          </a:p>
        </p:txBody>
      </p:sp>
      <p:sp>
        <p:nvSpPr>
          <p:cNvPr id="73" name="Rectangle 67">
            <a:extLst>
              <a:ext uri="{FF2B5EF4-FFF2-40B4-BE49-F238E27FC236}">
                <a16:creationId xmlns:a16="http://schemas.microsoft.com/office/drawing/2014/main" id="{585043F2-D556-42ED-553A-F3812E267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1" y="4443415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0</a:t>
            </a:r>
            <a:endParaRPr lang="en-US" altLang="en-US"/>
          </a:p>
        </p:txBody>
      </p:sp>
      <p:sp>
        <p:nvSpPr>
          <p:cNvPr id="74" name="Rectangle 68">
            <a:extLst>
              <a:ext uri="{FF2B5EF4-FFF2-40B4-BE49-F238E27FC236}">
                <a16:creationId xmlns:a16="http://schemas.microsoft.com/office/drawing/2014/main" id="{2E88532D-6E73-A95B-7070-760DD6393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2838" y="4443415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endParaRPr lang="en-US" altLang="en-US"/>
          </a:p>
        </p:txBody>
      </p:sp>
      <p:sp>
        <p:nvSpPr>
          <p:cNvPr id="75" name="Rectangle 69">
            <a:extLst>
              <a:ext uri="{FF2B5EF4-FFF2-40B4-BE49-F238E27FC236}">
                <a16:creationId xmlns:a16="http://schemas.microsoft.com/office/drawing/2014/main" id="{7976AAFD-A468-DCE7-4FF9-DA22406A7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7076" y="4443415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endParaRPr lang="en-US" altLang="en-US"/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CD9CA0C3-FCA5-6A7E-BA75-008D03FEC7AA}"/>
              </a:ext>
            </a:extLst>
          </p:cNvPr>
          <p:cNvSpPr/>
          <p:nvPr/>
        </p:nvSpPr>
        <p:spPr>
          <a:xfrm>
            <a:off x="953168" y="4995863"/>
            <a:ext cx="10372376" cy="7040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>
                <a:solidFill>
                  <a:schemeClr val="bg1"/>
                </a:solidFill>
              </a:rPr>
              <a:t> 1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B57DF696-8AF2-25A5-3F55-C7845A3627D6}"/>
              </a:ext>
            </a:extLst>
          </p:cNvPr>
          <p:cNvSpPr/>
          <p:nvPr/>
        </p:nvSpPr>
        <p:spPr>
          <a:xfrm>
            <a:off x="1468379" y="4997390"/>
            <a:ext cx="9857165" cy="7040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fontAlgn="b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Independent motor drive, spiked 2-wheel, Arduino Mega controlled, Terrain Image Processing, and a tether</a:t>
            </a:r>
          </a:p>
        </p:txBody>
      </p:sp>
    </p:spTree>
    <p:extLst>
      <p:ext uri="{BB962C8B-B14F-4D97-AF65-F5344CB8AC3E}">
        <p14:creationId xmlns:p14="http://schemas.microsoft.com/office/powerpoint/2010/main" val="258342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8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67" grpId="0"/>
      <p:bldP spid="68" grpId="0"/>
      <p:bldP spid="69" grpId="0"/>
      <p:bldP spid="73" grpId="0"/>
      <p:bldP spid="74" grpId="0"/>
      <p:bldP spid="75" grpId="0"/>
      <p:bldP spid="76" grpId="0" animBg="1"/>
      <p:bldP spid="7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168" y="614981"/>
            <a:ext cx="10516490" cy="996950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chemeClr val="tx1"/>
                </a:solidFill>
              </a:rPr>
              <a:t>Payload Selected Design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959F4-7A7F-47AB-B339-AF4FE856E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b"/>
          <a:lstStyle/>
          <a:p>
            <a:pPr>
              <a:defRPr/>
            </a:pPr>
            <a:r>
              <a:rPr lang="en-US">
                <a:latin typeface="Arial"/>
                <a:cs typeface="Arial"/>
              </a:rPr>
              <a:t>Zachary Isriel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F1FABC0-072B-4F22-8F9B-95A9D10B0206}" type="slidenum">
              <a:rPr lang="en-US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1049867" y="1583704"/>
            <a:ext cx="104197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rrow&#10;&#10;Description automatically generated with low confidence">
            <a:hlinkClick r:id="rId2" action="ppaction://hlinksldjump"/>
            <a:extLst>
              <a:ext uri="{FF2B5EF4-FFF2-40B4-BE49-F238E27FC236}">
                <a16:creationId xmlns:a16="http://schemas.microsoft.com/office/drawing/2014/main" id="{36E0D980-2037-FD2D-C301-40361BDCA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40382" y="31934"/>
            <a:ext cx="851060" cy="83041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AA5DA04-941A-9436-EF50-40A53AD0B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856" y="1804852"/>
            <a:ext cx="5223814" cy="409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633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344F6-AF61-CAEF-5CAA-9543C99C3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330490"/>
            <a:ext cx="5871493" cy="1098510"/>
          </a:xfrm>
        </p:spPr>
        <p:txBody>
          <a:bodyPr anchor="b">
            <a:no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lack" panose="020B0A04020102020204" pitchFamily="34" charset="0"/>
              </a:rPr>
              <a:t>Current Standing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827CE4D-919C-D772-050B-BCC94D43DBEE}"/>
              </a:ext>
            </a:extLst>
          </p:cNvPr>
          <p:cNvCxnSpPr>
            <a:cxnSpLocks/>
          </p:cNvCxnSpPr>
          <p:nvPr/>
        </p:nvCxnSpPr>
        <p:spPr>
          <a:xfrm>
            <a:off x="6096001" y="3429000"/>
            <a:ext cx="587149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rrow&#10;&#10;Description automatically generated with low confidence">
            <a:hlinkClick r:id="rId3" action="ppaction://hlinksldjump"/>
            <a:extLst>
              <a:ext uri="{FF2B5EF4-FFF2-40B4-BE49-F238E27FC236}">
                <a16:creationId xmlns:a16="http://schemas.microsoft.com/office/drawing/2014/main" id="{C062DD6D-7F02-81AD-691F-5DCF6B2B64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800" l="3000" r="97400">
                        <a14:foregroundMark x1="18400" y1="26600" x2="42600" y2="28800"/>
                        <a14:foregroundMark x1="10200" y1="29200" x2="13800" y2="29200"/>
                        <a14:foregroundMark x1="29800" y1="21200" x2="31400" y2="19800"/>
                        <a14:foregroundMark x1="56500" y1="16200" x2="58400" y2="16400"/>
                        <a14:foregroundMark x1="54600" y1="16000" x2="56500" y2="16200"/>
                        <a14:foregroundMark x1="63500" y1="18600" x2="65000" y2="18800"/>
                        <a14:foregroundMark x1="62000" y1="18400" x2="63500" y2="18600"/>
                        <a14:foregroundMark x1="78800" y1="20000" x2="78800" y2="20000"/>
                        <a14:foregroundMark x1="79000" y1="19000" x2="79000" y2="19000"/>
                        <a14:foregroundMark x1="77943" y1="19251" x2="85400" y2="16200"/>
                        <a14:foregroundMark x1="76600" y1="19800" x2="77095" y2="19598"/>
                        <a14:foregroundMark x1="85400" y1="16200" x2="94800" y2="17400"/>
                        <a14:foregroundMark x1="94800" y1="17400" x2="92600" y2="22800"/>
                        <a14:foregroundMark x1="89800" y1="30400" x2="90000" y2="29800"/>
                        <a14:foregroundMark x1="90000" y1="27200" x2="84200" y2="34800"/>
                        <a14:foregroundMark x1="81310" y1="36699" x2="70200" y2="44000"/>
                        <a14:foregroundMark x1="84200" y1="34800" x2="81613" y2="36500"/>
                        <a14:foregroundMark x1="69600" y1="44000" x2="92400" y2="24400"/>
                        <a14:foregroundMark x1="92400" y1="24400" x2="92400" y2="24200"/>
                        <a14:foregroundMark x1="94400" y1="21200" x2="92200" y2="13000"/>
                        <a14:foregroundMark x1="92200" y1="13000" x2="89200" y2="14200"/>
                        <a14:foregroundMark x1="96659" y1="18800" x2="97400" y2="19800"/>
                        <a14:foregroundMark x1="96067" y1="18000" x2="96659" y2="18800"/>
                        <a14:foregroundMark x1="95474" y1="17200" x2="96067" y2="18000"/>
                        <a14:foregroundMark x1="93400" y1="14400" x2="95348" y2="17030"/>
                        <a14:foregroundMark x1="92800" y1="13800" x2="96400" y2="15000"/>
                        <a14:foregroundMark x1="76040" y1="20600" x2="74600" y2="21400"/>
                        <a14:foregroundMark x1="76400" y1="20400" x2="76040" y2="20600"/>
                        <a14:foregroundMark x1="71000" y1="22200" x2="71200" y2="24200"/>
                        <a14:foregroundMark x1="70800" y1="23600" x2="66600" y2="21000"/>
                        <a14:foregroundMark x1="55000" y1="16600" x2="67400" y2="24400"/>
                        <a14:foregroundMark x1="67400" y1="24400" x2="66800" y2="39200"/>
                        <a14:foregroundMark x1="61910" y1="40886" x2="49400" y2="45200"/>
                        <a14:foregroundMark x1="66800" y1="39200" x2="62982" y2="40516"/>
                        <a14:foregroundMark x1="49400" y1="45200" x2="50600" y2="30200"/>
                        <a14:foregroundMark x1="50600" y1="30200" x2="48400" y2="40200"/>
                        <a14:foregroundMark x1="48400" y1="40200" x2="58000" y2="51400"/>
                        <a14:foregroundMark x1="58000" y1="51400" x2="53200" y2="75000"/>
                        <a14:foregroundMark x1="53200" y1="75000" x2="47200" y2="69200"/>
                        <a14:foregroundMark x1="47200" y1="69200" x2="52600" y2="56200"/>
                        <a14:foregroundMark x1="55800" y1="25800" x2="46200" y2="22000"/>
                        <a14:foregroundMark x1="46200" y1="22000" x2="32000" y2="23000"/>
                        <a14:foregroundMark x1="32000" y1="23000" x2="25000" y2="33400"/>
                        <a14:foregroundMark x1="25000" y1="33400" x2="21000" y2="46800"/>
                        <a14:foregroundMark x1="21000" y1="46800" x2="27400" y2="62600"/>
                        <a14:foregroundMark x1="27400" y1="62600" x2="47800" y2="69000"/>
                        <a14:foregroundMark x1="47800" y1="69000" x2="64000" y2="65800"/>
                        <a14:foregroundMark x1="65738" y1="57112" x2="68800" y2="41800"/>
                        <a14:foregroundMark x1="64000" y1="65800" x2="65705" y2="57274"/>
                        <a14:foregroundMark x1="61910" y1="42080" x2="44200" y2="42800"/>
                        <a14:foregroundMark x1="68800" y1="41800" x2="63460" y2="42017"/>
                        <a14:foregroundMark x1="44200" y1="42800" x2="33600" y2="66600"/>
                        <a14:foregroundMark x1="33600" y1="66600" x2="51200" y2="75800"/>
                        <a14:foregroundMark x1="51200" y1="75800" x2="69200" y2="66600"/>
                        <a14:foregroundMark x1="69200" y1="66600" x2="69400" y2="51200"/>
                        <a14:foregroundMark x1="69400" y1="51200" x2="68000" y2="48000"/>
                        <a14:foregroundMark x1="77400" y1="41200" x2="80600" y2="65200"/>
                        <a14:foregroundMark x1="81828" y1="37175" x2="81800" y2="32600"/>
                        <a14:foregroundMark x1="81854" y1="41398" x2="81849" y2="40642"/>
                        <a14:foregroundMark x1="81993" y1="64139" x2="81903" y2="49404"/>
                        <a14:foregroundMark x1="81800" y1="32600" x2="81469" y2="31606"/>
                        <a14:foregroundMark x1="39400" y1="64400" x2="17000" y2="74200"/>
                        <a14:foregroundMark x1="7083" y1="76071" x2="6400" y2="76200"/>
                        <a14:foregroundMark x1="17000" y1="74200" x2="11246" y2="75286"/>
                        <a14:foregroundMark x1="10147" y1="66892" x2="11603" y2="63276"/>
                        <a14:foregroundMark x1="6400" y1="76200" x2="6884" y2="74997"/>
                        <a14:foregroundMark x1="16452" y1="57115" x2="17200" y2="56400"/>
                        <a14:foregroundMark x1="13343" y1="60089" x2="13645" y2="59800"/>
                        <a14:foregroundMark x1="3955" y1="74800" x2="4000" y2="75400"/>
                        <a14:foregroundMark x1="3911" y1="74200" x2="3955" y2="74800"/>
                        <a14:foregroundMark x1="3600" y1="70000" x2="3911" y2="74200"/>
                        <a14:foregroundMark x1="5505" y1="74800" x2="5200" y2="80200"/>
                        <a14:foregroundMark x1="5539" y1="74200" x2="5505" y2="74800"/>
                        <a14:foregroundMark x1="5611" y1="72933" x2="5539" y2="74200"/>
                        <a14:foregroundMark x1="5800" y1="69600" x2="5754" y2="70406"/>
                        <a14:foregroundMark x1="5200" y1="80200" x2="5400" y2="80600"/>
                        <a14:foregroundMark x1="9890" y1="78183" x2="11222" y2="78334"/>
                        <a14:foregroundMark x1="7179" y1="77875" x2="9669" y2="78158"/>
                        <a14:foregroundMark x1="3000" y1="77400" x2="6862" y2="77839"/>
                        <a14:foregroundMark x1="12746" y1="78085" x2="16000" y2="77000"/>
                        <a14:foregroundMark x1="13000" y1="78000" x2="31800" y2="69000"/>
                        <a14:foregroundMark x1="31200" y1="71200" x2="38800" y2="68600"/>
                        <a14:foregroundMark x1="59600" y1="49600" x2="55800" y2="59000"/>
                        <a14:foregroundMark x1="55800" y1="59000" x2="57400" y2="62800"/>
                        <a14:foregroundMark x1="56200" y1="52400" x2="42200" y2="56200"/>
                        <a14:foregroundMark x1="42200" y1="56200" x2="40400" y2="46800"/>
                        <a14:foregroundMark x1="40400" y1="46800" x2="40600" y2="46200"/>
                        <a14:foregroundMark x1="39800" y1="59600" x2="30200" y2="62400"/>
                        <a14:foregroundMark x1="30200" y1="62400" x2="32000" y2="51800"/>
                        <a14:foregroundMark x1="32000" y1="51800" x2="41000" y2="36600"/>
                        <a14:foregroundMark x1="41000" y1="36600" x2="41800" y2="33000"/>
                        <a14:foregroundMark x1="33800" y1="46000" x2="21800" y2="60800"/>
                        <a14:foregroundMark x1="22600" y1="58200" x2="36200" y2="42200"/>
                        <a14:foregroundMark x1="36200" y1="42200" x2="40200" y2="39600"/>
                        <a14:foregroundMark x1="43400" y1="33000" x2="39200" y2="44400"/>
                        <a14:foregroundMark x1="39200" y1="44400" x2="40800" y2="46600"/>
                        <a14:foregroundMark x1="21800" y1="67200" x2="21800" y2="67200"/>
                        <a14:foregroundMark x1="19800" y1="66200" x2="27000" y2="70200"/>
                        <a14:foregroundMark x1="27000" y1="70200" x2="31000" y2="70600"/>
                        <a14:foregroundMark x1="20060" y1="36656" x2="19400" y2="48000"/>
                        <a14:foregroundMark x1="20133" y1="35400" x2="20073" y2="36435"/>
                        <a14:foregroundMark x1="20203" y1="34200" x2="20133" y2="35400"/>
                        <a14:foregroundMark x1="20400" y1="30800" x2="20203" y2="34200"/>
                        <a14:foregroundMark x1="19400" y1="48000" x2="21800" y2="57600"/>
                        <a14:foregroundMark x1="15438" y1="44600" x2="15803" y2="38768"/>
                        <a14:foregroundMark x1="14435" y1="60643" x2="14487" y2="59800"/>
                        <a14:foregroundMark x1="15358" y1="44600" x2="15600" y2="42400"/>
                        <a14:foregroundMark x1="13640" y1="60240" x2="13688" y2="59800"/>
                        <a14:foregroundMark x1="16098" y1="44600" x2="16200" y2="44000"/>
                        <a14:foregroundMark x1="16200" y1="44000" x2="27000" y2="32400"/>
                        <a14:foregroundMark x1="27000" y1="32400" x2="34600" y2="28800"/>
                        <a14:foregroundMark x1="25400" y1="32000" x2="31600" y2="24800"/>
                        <a14:foregroundMark x1="31600" y1="24800" x2="42000" y2="20600"/>
                        <a14:foregroundMark x1="29600" y1="23000" x2="44200" y2="17200"/>
                        <a14:foregroundMark x1="36800" y1="73200" x2="48400" y2="77200"/>
                        <a14:foregroundMark x1="48400" y1="77200" x2="57400" y2="77400"/>
                        <a14:foregroundMark x1="29600" y1="76600" x2="36600" y2="81000"/>
                        <a14:foregroundMark x1="36600" y1="81000" x2="54200" y2="82200"/>
                        <a14:foregroundMark x1="54200" y1="82200" x2="59800" y2="77600"/>
                        <a14:foregroundMark x1="27600" y1="78400" x2="24200" y2="75400"/>
                        <a14:foregroundMark x1="71800" y1="50800" x2="72600" y2="54200"/>
                        <a14:foregroundMark x1="73200" y1="57400" x2="75000" y2="40600"/>
                        <a14:foregroundMark x1="62600" y1="74800" x2="78000" y2="58200"/>
                        <a14:foregroundMark x1="78000" y1="58200" x2="78400" y2="57400"/>
                        <a14:foregroundMark x1="75800" y1="66600" x2="62400" y2="76400"/>
                        <a14:foregroundMark x1="53400" y1="83600" x2="61800" y2="80800"/>
                        <a14:foregroundMark x1="61800" y1="80800" x2="69200" y2="75000"/>
                        <a14:foregroundMark x1="69200" y1="75000" x2="72800" y2="69400"/>
                        <a14:foregroundMark x1="68600" y1="28400" x2="72200" y2="39200"/>
                        <a14:foregroundMark x1="70000" y1="25200" x2="76200" y2="37600"/>
                        <a14:foregroundMark x1="76200" y1="37600" x2="76400" y2="39600"/>
                        <a14:foregroundMark x1="72600" y1="26400" x2="78400" y2="33600"/>
                        <a14:foregroundMark x1="78618" y1="35014" x2="79200" y2="38800"/>
                        <a14:foregroundMark x1="78400" y1="33600" x2="78478" y2="34106"/>
                        <a14:foregroundMark x1="74000" y1="21000" x2="68200" y2="24600"/>
                        <a14:foregroundMark x1="39200" y1="63200" x2="49600" y2="60400"/>
                        <a14:foregroundMark x1="24000" y1="50400" x2="41800" y2="30200"/>
                        <a14:foregroundMark x1="41800" y1="30200" x2="41800" y2="30000"/>
                        <a14:foregroundMark x1="84095" y1="49486" x2="84400" y2="50400"/>
                        <a14:foregroundMark x1="80800" y1="39600" x2="81455" y2="41566"/>
                        <a14:foregroundMark x1="84054" y1="56056" x2="83800" y2="60200"/>
                        <a14:foregroundMark x1="84400" y1="50400" x2="84085" y2="55553"/>
                        <a14:foregroundMark x1="77916" y1="70958" x2="76800" y2="73000"/>
                        <a14:foregroundMark x1="83800" y1="60200" x2="79511" y2="68042"/>
                        <a14:foregroundMark x1="82200" y1="40000" x2="82491" y2="41130"/>
                        <a14:foregroundMark x1="81000" y1="49200" x2="77800" y2="41000"/>
                        <a14:foregroundMark x1="82000" y1="38400" x2="83600" y2="48200"/>
                        <a14:foregroundMark x1="83600" y1="45000" x2="82000" y2="38600"/>
                        <a14:foregroundMark x1="17600" y1="47000" x2="19600" y2="52600"/>
                        <a14:foregroundMark x1="16800" y1="47600" x2="19600" y2="54200"/>
                        <a14:foregroundMark x1="16800" y1="48200" x2="18400" y2="55000"/>
                        <a14:foregroundMark x1="16600" y1="50000" x2="17600" y2="55600"/>
                        <a14:foregroundMark x1="14200" y1="59600" x2="17400" y2="57000"/>
                        <a14:foregroundMark x1="14200" y1="57400" x2="14200" y2="57400"/>
                        <a14:foregroundMark x1="16000" y1="59600" x2="16000" y2="53400"/>
                        <a14:foregroundMark x1="15400" y1="56600" x2="15400" y2="47200"/>
                        <a14:foregroundMark x1="15200" y1="56600" x2="15381" y2="47200"/>
                        <a14:foregroundMark x1="15184" y1="47200" x2="14600" y2="54600"/>
                        <a14:foregroundMark x1="15135" y1="47200" x2="14400" y2="54000"/>
                        <a14:foregroundMark x1="14444" y1="47200" x2="14800" y2="58600"/>
                        <a14:foregroundMark x1="14205" y1="44600" x2="14200" y2="44200"/>
                        <a14:foregroundMark x1="14400" y1="58800" x2="14241" y2="47200"/>
                        <a14:foregroundMark x1="13673" y1="47200" x2="13000" y2="54600"/>
                        <a14:foregroundMark x1="13000" y1="54600" x2="16800" y2="61800"/>
                        <a14:foregroundMark x1="16600" y1="62000" x2="14800" y2="57400"/>
                        <a14:foregroundMark x1="14800" y1="60800" x2="13000" y2="51600"/>
                        <a14:foregroundMark x1="13000" y1="51600" x2="15444" y2="47200"/>
                        <a14:foregroundMark x1="14000" y1="59200" x2="13400" y2="53800"/>
                        <a14:foregroundMark x1="13400" y1="57600" x2="14800" y2="50800"/>
                        <a14:foregroundMark x1="19730" y1="34200" x2="20000" y2="33600"/>
                        <a14:foregroundMark x1="19190" y1="35400" x2="19730" y2="34200"/>
                        <a14:foregroundMark x1="19027" y1="35762" x2="19190" y2="35400"/>
                        <a14:foregroundMark x1="16400" y1="41600" x2="17466" y2="39231"/>
                        <a14:foregroundMark x1="20000" y1="33600" x2="24600" y2="29200"/>
                        <a14:foregroundMark x1="63959" y1="56184" x2="64200" y2="60000"/>
                        <a14:foregroundMark x1="63000" y1="41000" x2="63691" y2="51943"/>
                        <a14:foregroundMark x1="62800" y1="41600" x2="65200" y2="59800"/>
                        <a14:foregroundMark x1="63400" y1="50200" x2="63200" y2="39800"/>
                        <a14:foregroundMark x1="63000" y1="40400" x2="66400" y2="47000"/>
                        <a14:foregroundMark x1="63600" y1="39000" x2="60600" y2="40800"/>
                        <a14:backgroundMark x1="11547" y1="60952" x2="10200" y2="62000"/>
                        <a14:backgroundMark x1="10601" y1="59159" x2="9800" y2="60600"/>
                        <a14:backgroundMark x1="82200" y1="66800" x2="84800" y2="58400"/>
                        <a14:backgroundMark x1="84800" y1="58400" x2="84800" y2="57800"/>
                        <a14:backgroundMark x1="82000" y1="67400" x2="85000" y2="57800"/>
                        <a14:backgroundMark x1="85858" y1="47835" x2="86200" y2="48600"/>
                        <a14:backgroundMark x1="86200" y1="48600" x2="86200" y2="48400"/>
                        <a14:backgroundMark x1="81200" y1="68200" x2="84800" y2="63200"/>
                        <a14:backgroundMark x1="81000" y1="66800" x2="84400" y2="60000"/>
                        <a14:backgroundMark x1="76600" y1="74400" x2="79400" y2="69600"/>
                        <a14:backgroundMark x1="16000" y1="35400" x2="16000" y2="35400"/>
                        <a14:backgroundMark x1="16800" y1="34200" x2="16800" y2="34200"/>
                        <a14:backgroundMark x1="16600" y1="34200" x2="14800" y2="36600"/>
                        <a14:backgroundMark x1="15600" y1="37200" x2="15200" y2="38600"/>
                        <a14:backgroundMark x1="13200" y1="44600" x2="13200" y2="47200"/>
                        <a14:backgroundMark x1="80200" y1="31400" x2="81600" y2="31000"/>
                        <a14:backgroundMark x1="80200" y1="31400" x2="81600" y2="31400"/>
                        <a14:backgroundMark x1="64200" y1="18400" x2="64200" y2="18400"/>
                        <a14:backgroundMark x1="65400" y1="18600" x2="65400" y2="18600"/>
                        <a14:backgroundMark x1="64800" y1="18800" x2="64800" y2="18800"/>
                        <a14:backgroundMark x1="58400" y1="16200" x2="58400" y2="16200"/>
                        <a14:backgroundMark x1="57800" y1="16000" x2="57800" y2="16000"/>
                        <a14:backgroundMark x1="92000" y1="12600" x2="92000" y2="12600"/>
                        <a14:backgroundMark x1="92200" y1="12800" x2="92200" y2="12800"/>
                        <a14:backgroundMark x1="99800" y1="20200" x2="99800" y2="20200"/>
                        <a14:backgroundMark x1="99800" y1="18800" x2="99800" y2="18800"/>
                        <a14:backgroundMark x1="99600" y1="16400" x2="99600" y2="16400"/>
                        <a14:backgroundMark x1="99600" y1="15800" x2="99600" y2="17200"/>
                        <a14:backgroundMark x1="99600" y1="18000" x2="99600" y2="18000"/>
                        <a14:backgroundMark x1="78600" y1="20600" x2="78600" y2="20600"/>
                        <a14:backgroundMark x1="79000" y1="20200" x2="79000" y2="20200"/>
                        <a14:backgroundMark x1="78600" y1="20600" x2="78600" y2="20600"/>
                        <a14:backgroundMark x1="78800" y1="20200" x2="78000" y2="20600"/>
                        <a14:backgroundMark x1="8600" y1="74800" x2="8600" y2="73600"/>
                        <a14:backgroundMark x1="9400" y1="74400" x2="7600" y2="73200"/>
                        <a14:backgroundMark x1="8000" y1="75400" x2="8600" y2="70600"/>
                        <a14:backgroundMark x1="9400" y1="70000" x2="10200" y2="74400"/>
                        <a14:backgroundMark x1="11200" y1="75200" x2="6600" y2="73800"/>
                        <a14:backgroundMark x1="10400" y1="68000" x2="10200" y2="68600"/>
                        <a14:backgroundMark x1="10800" y1="67800" x2="8600" y2="68200"/>
                        <a14:backgroundMark x1="10600" y1="67400" x2="9800" y2="68200"/>
                        <a14:backgroundMark x1="10800" y1="67400" x2="9800" y2="68200"/>
                        <a14:backgroundMark x1="7000" y1="74200" x2="7000" y2="74200"/>
                        <a14:backgroundMark x1="7000" y1="74800" x2="7000" y2="74800"/>
                        <a14:backgroundMark x1="7000" y1="74800" x2="7000" y2="74800"/>
                        <a14:backgroundMark x1="6800" y1="74800" x2="6800" y2="74800"/>
                        <a14:backgroundMark x1="11200" y1="74200" x2="11200" y2="7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40412" y="36576"/>
            <a:ext cx="852786" cy="83210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42354793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168" y="614981"/>
            <a:ext cx="10516490" cy="996950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chemeClr val="tx1"/>
                </a:solidFill>
              </a:rPr>
              <a:t>Current Objectives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FABC0-072B-4F22-8F9B-95A9D10B020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1049867" y="1583704"/>
            <a:ext cx="104197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rrow&#10;&#10;Description automatically generated with low confidence">
            <a:hlinkClick r:id="rId2" action="ppaction://hlinksldjump"/>
            <a:extLst>
              <a:ext uri="{FF2B5EF4-FFF2-40B4-BE49-F238E27FC236}">
                <a16:creationId xmlns:a16="http://schemas.microsoft.com/office/drawing/2014/main" id="{36E0D980-2037-FD2D-C301-40361BDCA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40382" y="31934"/>
            <a:ext cx="851060" cy="83041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8BF246A3-A1C6-2938-C7C3-67004BD767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50"/>
            <a:ext cx="4114800" cy="365125"/>
          </a:xfrm>
        </p:spPr>
        <p:txBody>
          <a:bodyPr lIns="91440" tIns="45720" rIns="91440" bIns="45720" anchor="b"/>
          <a:lstStyle/>
          <a:p>
            <a:pPr>
              <a:defRPr/>
            </a:pPr>
            <a:r>
              <a:rPr lang="en-US">
                <a:latin typeface="Arial"/>
                <a:cs typeface="Arial"/>
              </a:rPr>
              <a:t>Zachary Isriel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3DBEFBC-F3F7-BED1-F42B-41E40E153471}"/>
              </a:ext>
            </a:extLst>
          </p:cNvPr>
          <p:cNvSpPr/>
          <p:nvPr/>
        </p:nvSpPr>
        <p:spPr>
          <a:xfrm>
            <a:off x="1049867" y="1934037"/>
            <a:ext cx="1995948" cy="356956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u="sng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B352CD1-BC65-738C-A83B-A9BF22D63451}"/>
              </a:ext>
            </a:extLst>
          </p:cNvPr>
          <p:cNvSpPr/>
          <p:nvPr/>
        </p:nvSpPr>
        <p:spPr>
          <a:xfrm>
            <a:off x="1131734" y="2674061"/>
            <a:ext cx="1832213" cy="269364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Part purchasing and subscale assembly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CE1A1E2-0A8C-C4D3-A196-29639F22E205}"/>
              </a:ext>
            </a:extLst>
          </p:cNvPr>
          <p:cNvSpPr/>
          <p:nvPr/>
        </p:nvSpPr>
        <p:spPr>
          <a:xfrm>
            <a:off x="5098026" y="1934036"/>
            <a:ext cx="1995948" cy="356956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u="sng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E6731C0-3CCB-9856-EBE5-979D8EA206AD}"/>
              </a:ext>
            </a:extLst>
          </p:cNvPr>
          <p:cNvSpPr/>
          <p:nvPr/>
        </p:nvSpPr>
        <p:spPr>
          <a:xfrm>
            <a:off x="5179894" y="2674061"/>
            <a:ext cx="1832213" cy="269364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Sub-system testing and validation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04D5DEF-BBB4-F6F4-AA70-B3DC9D4876D1}"/>
              </a:ext>
            </a:extLst>
          </p:cNvPr>
          <p:cNvSpPr/>
          <p:nvPr/>
        </p:nvSpPr>
        <p:spPr>
          <a:xfrm>
            <a:off x="9146185" y="1934036"/>
            <a:ext cx="1995948" cy="356956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u="sng">
                <a:solidFill>
                  <a:schemeClr val="bg1"/>
                </a:solidFill>
              </a:rPr>
              <a:t>3</a:t>
            </a:r>
            <a:endParaRPr lang="en-US" u="sng">
              <a:solidFill>
                <a:schemeClr val="bg1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9CFA132-C297-BEC3-B95C-E10BDCEEB953}"/>
              </a:ext>
            </a:extLst>
          </p:cNvPr>
          <p:cNvSpPr/>
          <p:nvPr/>
        </p:nvSpPr>
        <p:spPr>
          <a:xfrm>
            <a:off x="9228053" y="2674061"/>
            <a:ext cx="1832213" cy="269364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Subscale test flight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4861677A-B6E7-25D9-46CB-0F0387248B1B}"/>
              </a:ext>
            </a:extLst>
          </p:cNvPr>
          <p:cNvSpPr/>
          <p:nvPr/>
        </p:nvSpPr>
        <p:spPr>
          <a:xfrm>
            <a:off x="7559640" y="3429000"/>
            <a:ext cx="1120878" cy="69809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B74F94C9-17F4-DBE3-854E-D7C549C8E075}"/>
              </a:ext>
            </a:extLst>
          </p:cNvPr>
          <p:cNvSpPr/>
          <p:nvPr/>
        </p:nvSpPr>
        <p:spPr>
          <a:xfrm>
            <a:off x="3511481" y="3429000"/>
            <a:ext cx="1120878" cy="69809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661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168" y="614981"/>
            <a:ext cx="10516490" cy="996950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chemeClr val="tx1"/>
                </a:solidFill>
              </a:rPr>
              <a:t>Purchased Material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F1FABC0-072B-4F22-8F9B-95A9D10B0206}" type="slidenum">
              <a:rPr lang="en-US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1049867" y="1583704"/>
            <a:ext cx="104197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rrow&#10;&#10;Description automatically generated with low confidence">
            <a:hlinkClick r:id="rId2" action="ppaction://hlinksldjump"/>
            <a:extLst>
              <a:ext uri="{FF2B5EF4-FFF2-40B4-BE49-F238E27FC236}">
                <a16:creationId xmlns:a16="http://schemas.microsoft.com/office/drawing/2014/main" id="{36E0D980-2037-FD2D-C301-40361BDCA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40382" y="31934"/>
            <a:ext cx="851060" cy="83041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24D5BD-E6CD-927B-B196-EE78D2AD1A34}"/>
              </a:ext>
            </a:extLst>
          </p:cNvPr>
          <p:cNvSpPr/>
          <p:nvPr/>
        </p:nvSpPr>
        <p:spPr>
          <a:xfrm>
            <a:off x="6622562" y="1905000"/>
            <a:ext cx="4847096" cy="3722914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D8CA781-8E1D-8844-1E74-88BD23A731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958014"/>
              </p:ext>
            </p:extLst>
          </p:nvPr>
        </p:nvGraphicFramePr>
        <p:xfrm>
          <a:off x="1049867" y="4234294"/>
          <a:ext cx="4356100" cy="914400"/>
        </p:xfrm>
        <a:graphic>
          <a:graphicData uri="http://schemas.openxmlformats.org/drawingml/2006/table">
            <a:tbl>
              <a:tblPr/>
              <a:tblGrid>
                <a:gridCol w="3111500">
                  <a:extLst>
                    <a:ext uri="{9D8B030D-6E8A-4147-A177-3AD203B41FA5}">
                      <a16:colId xmlns:a16="http://schemas.microsoft.com/office/drawing/2014/main" val="2864414413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2884163032"/>
                    </a:ext>
                  </a:extLst>
                </a:gridCol>
              </a:tblGrid>
              <a:tr h="1828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General Components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78945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1/4" Stainless Steel Quick Link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21894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1/4in x 1in Stainless Steel Eye Bolt w/Hardware (4pk)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372895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#1500 Kevlar Shock Cord                                           ( /ft)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283232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LipoCharger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489907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C667ACF9-67A1-5337-AEEB-DB466AD879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724035"/>
              </p:ext>
            </p:extLst>
          </p:nvPr>
        </p:nvGraphicFramePr>
        <p:xfrm>
          <a:off x="1049867" y="1988734"/>
          <a:ext cx="4356100" cy="1097280"/>
        </p:xfrm>
        <a:graphic>
          <a:graphicData uri="http://schemas.openxmlformats.org/drawingml/2006/table">
            <a:tbl>
              <a:tblPr/>
              <a:tblGrid>
                <a:gridCol w="3111500">
                  <a:extLst>
                    <a:ext uri="{9D8B030D-6E8A-4147-A177-3AD203B41FA5}">
                      <a16:colId xmlns:a16="http://schemas.microsoft.com/office/drawing/2014/main" val="725502470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1578609806"/>
                    </a:ext>
                  </a:extLst>
                </a:gridCol>
              </a:tblGrid>
              <a:tr h="1828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Recovery</a:t>
                      </a:r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Components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18947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15" </a:t>
                      </a:r>
                      <a:r>
                        <a:rPr lang="fr-FR" sz="11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Fruity</a:t>
                      </a:r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Chutes: Drogue Chute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83809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48" Fruity Chutes: Class Eliptical Main Chute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77832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24" Fruity Chutes: Drogue Chute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14340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72" Fruity Chutes: Iris Ultra Main Chute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27640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Jolly Logic Chute Release 5X-series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5716740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9D310644-058F-5F74-1429-2D0F63B514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476122"/>
              </p:ext>
            </p:extLst>
          </p:nvPr>
        </p:nvGraphicFramePr>
        <p:xfrm>
          <a:off x="1049867" y="3359850"/>
          <a:ext cx="4356100" cy="548640"/>
        </p:xfrm>
        <a:graphic>
          <a:graphicData uri="http://schemas.openxmlformats.org/drawingml/2006/table">
            <a:tbl>
              <a:tblPr/>
              <a:tblGrid>
                <a:gridCol w="3111500">
                  <a:extLst>
                    <a:ext uri="{9D8B030D-6E8A-4147-A177-3AD203B41FA5}">
                      <a16:colId xmlns:a16="http://schemas.microsoft.com/office/drawing/2014/main" val="2970417758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746851995"/>
                    </a:ext>
                  </a:extLst>
                </a:gridCol>
              </a:tblGrid>
              <a:tr h="1828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Avionics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60640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Aim-3 Altimeter (Backup Alt.)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33511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 </a:t>
                      </a:r>
                      <a:r>
                        <a:rPr lang="en-US" sz="11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mAh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LiPo Battery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2430312"/>
                  </a:ext>
                </a:extLst>
              </a:tr>
            </a:tbl>
          </a:graphicData>
        </a:graphic>
      </p:graphicFrame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5CD83A85-751E-F8C6-DC0C-B4F133FF27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50"/>
            <a:ext cx="4114800" cy="365125"/>
          </a:xfrm>
        </p:spPr>
        <p:txBody>
          <a:bodyPr lIns="91440" tIns="45720" rIns="91440" bIns="45720" anchor="b"/>
          <a:lstStyle/>
          <a:p>
            <a:pPr>
              <a:defRPr/>
            </a:pPr>
            <a:r>
              <a:rPr lang="en-US">
                <a:latin typeface="Arial"/>
                <a:cs typeface="Arial"/>
              </a:rPr>
              <a:t>Zachary Isriel</a:t>
            </a:r>
          </a:p>
        </p:txBody>
      </p:sp>
    </p:spTree>
    <p:extLst>
      <p:ext uri="{BB962C8B-B14F-4D97-AF65-F5344CB8AC3E}">
        <p14:creationId xmlns:p14="http://schemas.microsoft.com/office/powerpoint/2010/main" val="16443369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168" y="614981"/>
            <a:ext cx="10516490" cy="996950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chemeClr val="tx1"/>
                </a:solidFill>
              </a:rPr>
              <a:t>Priority 1 Purchasing (Sub-Scale)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F1FABC0-072B-4F22-8F9B-95A9D10B0206}" type="slidenum">
              <a:rPr lang="en-US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1049867" y="1583704"/>
            <a:ext cx="104197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rrow&#10;&#10;Description automatically generated with low confidence">
            <a:hlinkClick r:id="rId2" action="ppaction://hlinksldjump"/>
            <a:extLst>
              <a:ext uri="{FF2B5EF4-FFF2-40B4-BE49-F238E27FC236}">
                <a16:creationId xmlns:a16="http://schemas.microsoft.com/office/drawing/2014/main" id="{36E0D980-2037-FD2D-C301-40361BDCA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40382" y="31934"/>
            <a:ext cx="851060" cy="83041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9D70944-8948-9051-94DA-B38F8385BF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822653"/>
              </p:ext>
            </p:extLst>
          </p:nvPr>
        </p:nvGraphicFramePr>
        <p:xfrm>
          <a:off x="1049867" y="1965960"/>
          <a:ext cx="4356100" cy="2926080"/>
        </p:xfrm>
        <a:graphic>
          <a:graphicData uri="http://schemas.openxmlformats.org/drawingml/2006/table">
            <a:tbl>
              <a:tblPr/>
              <a:tblGrid>
                <a:gridCol w="3111500">
                  <a:extLst>
                    <a:ext uri="{9D8B030D-6E8A-4147-A177-3AD203B41FA5}">
                      <a16:colId xmlns:a16="http://schemas.microsoft.com/office/drawing/2014/main" val="466589492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2194196751"/>
                    </a:ext>
                  </a:extLst>
                </a:gridCol>
              </a:tblGrid>
              <a:tr h="1828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Sub-Scale Vehicle Components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704602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 = 3.0", L = 48" Airframe - Blue Tube 2.0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317253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3" to 38mm Centering Ring - Baltic Birch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6300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3" Airframe Bulkhead w/ eyebolt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130552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OD = 3", L = 8" Avionics Bay w/ Hardware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232386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Aerotech 38mm Hardware Kit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20728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Aerotech J575FJ-14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88474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AeroTech 38mm Drill Kit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3381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AeroPack 38mm retainer (Blue Tube)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516689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15" Fruity Chutes: Drogue Chute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009225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48" Fruity Chutes: Class Eliptical Main Chute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82211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3-d Print Section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1kg spool - ABS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8738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25677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Nosecone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14291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Camera housing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190383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 of Spools: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470401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E8CA082-9C83-D618-6079-02A9E222A5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92632"/>
              </p:ext>
            </p:extLst>
          </p:nvPr>
        </p:nvGraphicFramePr>
        <p:xfrm>
          <a:off x="6673530" y="1834873"/>
          <a:ext cx="4356100" cy="914400"/>
        </p:xfrm>
        <a:graphic>
          <a:graphicData uri="http://schemas.openxmlformats.org/drawingml/2006/table">
            <a:tbl>
              <a:tblPr/>
              <a:tblGrid>
                <a:gridCol w="3111500">
                  <a:extLst>
                    <a:ext uri="{9D8B030D-6E8A-4147-A177-3AD203B41FA5}">
                      <a16:colId xmlns:a16="http://schemas.microsoft.com/office/drawing/2014/main" val="3250851491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2306552280"/>
                    </a:ext>
                  </a:extLst>
                </a:gridCol>
              </a:tblGrid>
              <a:tr h="1828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Recovery Components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58332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Tinder Rocketry Eagle CO2 Ejection System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9065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CO2 Canister - 25g - 50pk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835403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Fire Retardant Blanket 3"x3" for 3" AF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500235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Fire Retardant Blanket 18"x18" for 6" AF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1117785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D9F31C8-619F-37C9-B17E-26B26CDD35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175516"/>
              </p:ext>
            </p:extLst>
          </p:nvPr>
        </p:nvGraphicFramePr>
        <p:xfrm>
          <a:off x="6673530" y="2972215"/>
          <a:ext cx="4356100" cy="1463040"/>
        </p:xfrm>
        <a:graphic>
          <a:graphicData uri="http://schemas.openxmlformats.org/drawingml/2006/table">
            <a:tbl>
              <a:tblPr/>
              <a:tblGrid>
                <a:gridCol w="3111500">
                  <a:extLst>
                    <a:ext uri="{9D8B030D-6E8A-4147-A177-3AD203B41FA5}">
                      <a16:colId xmlns:a16="http://schemas.microsoft.com/office/drawing/2014/main" val="2617448101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165670950"/>
                    </a:ext>
                  </a:extLst>
                </a:gridCol>
              </a:tblGrid>
              <a:tr h="1828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Avionics Components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033143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TeleMega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900543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TeleBT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Ground Module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559126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Arrow Antenna 3E Yagi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5622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SMA-BNC Connector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32869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Arducam Mini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072487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Arduino Micro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174199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12V DC brushed motor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704061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FE2F4BF-2085-BD4B-CF41-54167FEFC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645193"/>
              </p:ext>
            </p:extLst>
          </p:nvPr>
        </p:nvGraphicFramePr>
        <p:xfrm>
          <a:off x="6673530" y="4673722"/>
          <a:ext cx="4356100" cy="365760"/>
        </p:xfrm>
        <a:graphic>
          <a:graphicData uri="http://schemas.openxmlformats.org/drawingml/2006/table">
            <a:tbl>
              <a:tblPr/>
              <a:tblGrid>
                <a:gridCol w="3111500">
                  <a:extLst>
                    <a:ext uri="{9D8B030D-6E8A-4147-A177-3AD203B41FA5}">
                      <a16:colId xmlns:a16="http://schemas.microsoft.com/office/drawing/2014/main" val="4083336732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3457648914"/>
                    </a:ext>
                  </a:extLst>
                </a:gridCol>
              </a:tblGrid>
              <a:tr h="1828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General Components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526077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2-56 Drill and Tap Set  (for shear pins)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4771469"/>
                  </a:ext>
                </a:extLst>
              </a:tr>
            </a:tbl>
          </a:graphicData>
        </a:graphic>
      </p:graphicFrame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102297A0-E654-9524-F84D-90097F2EB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50"/>
            <a:ext cx="4114800" cy="365125"/>
          </a:xfrm>
        </p:spPr>
        <p:txBody>
          <a:bodyPr lIns="91440" tIns="45720" rIns="91440" bIns="45720" anchor="b"/>
          <a:lstStyle/>
          <a:p>
            <a:pPr>
              <a:defRPr/>
            </a:pPr>
            <a:r>
              <a:rPr lang="en-US">
                <a:latin typeface="Arial"/>
                <a:cs typeface="Arial"/>
              </a:rPr>
              <a:t>Zachary Isriel</a:t>
            </a:r>
          </a:p>
        </p:txBody>
      </p:sp>
    </p:spTree>
    <p:extLst>
      <p:ext uri="{BB962C8B-B14F-4D97-AF65-F5344CB8AC3E}">
        <p14:creationId xmlns:p14="http://schemas.microsoft.com/office/powerpoint/2010/main" val="10307920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168" y="614981"/>
            <a:ext cx="10516490" cy="996950"/>
          </a:xfrm>
        </p:spPr>
        <p:txBody>
          <a:bodyPr>
            <a:no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Priority 2 Purchasing (Full-Scale &amp; Rover)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F1FABC0-072B-4F22-8F9B-95A9D10B0206}" type="slidenum">
              <a:rPr lang="en-US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1049867" y="1583704"/>
            <a:ext cx="104197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rrow&#10;&#10;Description automatically generated with low confidence">
            <a:hlinkClick r:id="rId2" action="ppaction://hlinksldjump"/>
            <a:extLst>
              <a:ext uri="{FF2B5EF4-FFF2-40B4-BE49-F238E27FC236}">
                <a16:creationId xmlns:a16="http://schemas.microsoft.com/office/drawing/2014/main" id="{36E0D980-2037-FD2D-C301-40361BDCA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40382" y="31934"/>
            <a:ext cx="851060" cy="83041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2373D92-FCFD-03D0-3F8F-79E43CF4DA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073389"/>
              </p:ext>
            </p:extLst>
          </p:nvPr>
        </p:nvGraphicFramePr>
        <p:xfrm>
          <a:off x="1049867" y="2186966"/>
          <a:ext cx="4356100" cy="2743200"/>
        </p:xfrm>
        <a:graphic>
          <a:graphicData uri="http://schemas.openxmlformats.org/drawingml/2006/table">
            <a:tbl>
              <a:tblPr/>
              <a:tblGrid>
                <a:gridCol w="3111500">
                  <a:extLst>
                    <a:ext uri="{9D8B030D-6E8A-4147-A177-3AD203B41FA5}">
                      <a16:colId xmlns:a16="http://schemas.microsoft.com/office/drawing/2014/main" val="1230425970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2528590847"/>
                    </a:ext>
                  </a:extLst>
                </a:gridCol>
              </a:tblGrid>
              <a:tr h="1828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Full-Scale Components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17948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 = 6.0", L = 48" Airframe - Blue Tube 2.0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595737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6" to 75mm Centering Ring - Baltic Birch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85117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6" Airframe Bulkhead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7854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OD = 6", L = 12" Avionics Bay w/ Hardware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830232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2-56 Nylon Shear Pins - 20 ct.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315753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1515 Rail Button (large)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480822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AeroPack 75mm retainer (flanged)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04236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AeroTech 75mm Hardware Kit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5484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Aerotech L1150-R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438161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3-d Print Section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1kg spool - ABS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04763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64040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Nosecone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74814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Camera housing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255584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 of Spools: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0346545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9A4ACA5-04D2-FF0C-F660-4151696FB9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124080"/>
              </p:ext>
            </p:extLst>
          </p:nvPr>
        </p:nvGraphicFramePr>
        <p:xfrm>
          <a:off x="6425176" y="2369846"/>
          <a:ext cx="4356100" cy="2377440"/>
        </p:xfrm>
        <a:graphic>
          <a:graphicData uri="http://schemas.openxmlformats.org/drawingml/2006/table">
            <a:tbl>
              <a:tblPr/>
              <a:tblGrid>
                <a:gridCol w="3111500">
                  <a:extLst>
                    <a:ext uri="{9D8B030D-6E8A-4147-A177-3AD203B41FA5}">
                      <a16:colId xmlns:a16="http://schemas.microsoft.com/office/drawing/2014/main" val="2172119346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3412112821"/>
                    </a:ext>
                  </a:extLst>
                </a:gridCol>
              </a:tblGrid>
              <a:tr h="1828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Payload Components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501998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12V DC brushed motor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213449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Arducam Mini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844246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Arduino Mega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493686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 mAh LiPo Battery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48135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Jumper Wire (F2M)(5.9in)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20719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Jumper Wire (M2M)(5.9in)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29181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Jumper Wire (F2F)(5.9in)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923049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3-d Print Section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1kg spool - ABS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96447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Frame + wheels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75416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Housing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557949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Retaining ring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046936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 of Spools: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0671733"/>
                  </a:ext>
                </a:extLst>
              </a:tr>
            </a:tbl>
          </a:graphicData>
        </a:graphic>
      </p:graphicFrame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5EED6A95-7A6F-1507-2FD2-74ECAB09E4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50"/>
            <a:ext cx="4114800" cy="365125"/>
          </a:xfrm>
        </p:spPr>
        <p:txBody>
          <a:bodyPr lIns="91440" tIns="45720" rIns="91440" bIns="45720" anchor="b"/>
          <a:lstStyle/>
          <a:p>
            <a:pPr>
              <a:defRPr/>
            </a:pPr>
            <a:r>
              <a:rPr lang="en-US">
                <a:latin typeface="Arial"/>
                <a:cs typeface="Arial"/>
              </a:rPr>
              <a:t>Zachary Isriel</a:t>
            </a:r>
          </a:p>
        </p:txBody>
      </p:sp>
    </p:spTree>
    <p:extLst>
      <p:ext uri="{BB962C8B-B14F-4D97-AF65-F5344CB8AC3E}">
        <p14:creationId xmlns:p14="http://schemas.microsoft.com/office/powerpoint/2010/main" val="4657393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344F6-AF61-CAEF-5CAA-9543C99C3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330490"/>
            <a:ext cx="5871493" cy="1098510"/>
          </a:xfrm>
        </p:spPr>
        <p:txBody>
          <a:bodyPr anchor="b">
            <a:no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lack" panose="020B0A04020102020204" pitchFamily="34" charset="0"/>
              </a:rPr>
              <a:t>Future Work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827CE4D-919C-D772-050B-BCC94D43DBEE}"/>
              </a:ext>
            </a:extLst>
          </p:cNvPr>
          <p:cNvCxnSpPr>
            <a:cxnSpLocks/>
          </p:cNvCxnSpPr>
          <p:nvPr/>
        </p:nvCxnSpPr>
        <p:spPr>
          <a:xfrm>
            <a:off x="6096001" y="3429000"/>
            <a:ext cx="587149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rrow&#10;&#10;Description automatically generated with low confidence">
            <a:hlinkClick r:id="rId3" action="ppaction://hlinksldjump"/>
            <a:extLst>
              <a:ext uri="{FF2B5EF4-FFF2-40B4-BE49-F238E27FC236}">
                <a16:creationId xmlns:a16="http://schemas.microsoft.com/office/drawing/2014/main" id="{C062DD6D-7F02-81AD-691F-5DCF6B2B64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800" l="3000" r="97400">
                        <a14:foregroundMark x1="18400" y1="26600" x2="42600" y2="28800"/>
                        <a14:foregroundMark x1="10200" y1="29200" x2="13800" y2="29200"/>
                        <a14:foregroundMark x1="29800" y1="21200" x2="31400" y2="19800"/>
                        <a14:foregroundMark x1="56500" y1="16200" x2="58400" y2="16400"/>
                        <a14:foregroundMark x1="54600" y1="16000" x2="56500" y2="16200"/>
                        <a14:foregroundMark x1="63500" y1="18600" x2="65000" y2="18800"/>
                        <a14:foregroundMark x1="62000" y1="18400" x2="63500" y2="18600"/>
                        <a14:foregroundMark x1="78800" y1="20000" x2="78800" y2="20000"/>
                        <a14:foregroundMark x1="79000" y1="19000" x2="79000" y2="19000"/>
                        <a14:foregroundMark x1="77943" y1="19251" x2="85400" y2="16200"/>
                        <a14:foregroundMark x1="76600" y1="19800" x2="77095" y2="19598"/>
                        <a14:foregroundMark x1="85400" y1="16200" x2="94800" y2="17400"/>
                        <a14:foregroundMark x1="94800" y1="17400" x2="92600" y2="22800"/>
                        <a14:foregroundMark x1="89800" y1="30400" x2="90000" y2="29800"/>
                        <a14:foregroundMark x1="90000" y1="27200" x2="84200" y2="34800"/>
                        <a14:foregroundMark x1="81310" y1="36699" x2="70200" y2="44000"/>
                        <a14:foregroundMark x1="84200" y1="34800" x2="81613" y2="36500"/>
                        <a14:foregroundMark x1="69600" y1="44000" x2="92400" y2="24400"/>
                        <a14:foregroundMark x1="92400" y1="24400" x2="92400" y2="24200"/>
                        <a14:foregroundMark x1="94400" y1="21200" x2="92200" y2="13000"/>
                        <a14:foregroundMark x1="92200" y1="13000" x2="89200" y2="14200"/>
                        <a14:foregroundMark x1="96659" y1="18800" x2="97400" y2="19800"/>
                        <a14:foregroundMark x1="96067" y1="18000" x2="96659" y2="18800"/>
                        <a14:foregroundMark x1="95474" y1="17200" x2="96067" y2="18000"/>
                        <a14:foregroundMark x1="93400" y1="14400" x2="95348" y2="17030"/>
                        <a14:foregroundMark x1="92800" y1="13800" x2="96400" y2="15000"/>
                        <a14:foregroundMark x1="76040" y1="20600" x2="74600" y2="21400"/>
                        <a14:foregroundMark x1="76400" y1="20400" x2="76040" y2="20600"/>
                        <a14:foregroundMark x1="71000" y1="22200" x2="71200" y2="24200"/>
                        <a14:foregroundMark x1="70800" y1="23600" x2="66600" y2="21000"/>
                        <a14:foregroundMark x1="55000" y1="16600" x2="67400" y2="24400"/>
                        <a14:foregroundMark x1="67400" y1="24400" x2="66800" y2="39200"/>
                        <a14:foregroundMark x1="61910" y1="40886" x2="49400" y2="45200"/>
                        <a14:foregroundMark x1="66800" y1="39200" x2="62982" y2="40516"/>
                        <a14:foregroundMark x1="49400" y1="45200" x2="50600" y2="30200"/>
                        <a14:foregroundMark x1="50600" y1="30200" x2="48400" y2="40200"/>
                        <a14:foregroundMark x1="48400" y1="40200" x2="58000" y2="51400"/>
                        <a14:foregroundMark x1="58000" y1="51400" x2="53200" y2="75000"/>
                        <a14:foregroundMark x1="53200" y1="75000" x2="47200" y2="69200"/>
                        <a14:foregroundMark x1="47200" y1="69200" x2="52600" y2="56200"/>
                        <a14:foregroundMark x1="55800" y1="25800" x2="46200" y2="22000"/>
                        <a14:foregroundMark x1="46200" y1="22000" x2="32000" y2="23000"/>
                        <a14:foregroundMark x1="32000" y1="23000" x2="25000" y2="33400"/>
                        <a14:foregroundMark x1="25000" y1="33400" x2="21000" y2="46800"/>
                        <a14:foregroundMark x1="21000" y1="46800" x2="27400" y2="62600"/>
                        <a14:foregroundMark x1="27400" y1="62600" x2="47800" y2="69000"/>
                        <a14:foregroundMark x1="47800" y1="69000" x2="64000" y2="65800"/>
                        <a14:foregroundMark x1="65738" y1="57112" x2="68800" y2="41800"/>
                        <a14:foregroundMark x1="64000" y1="65800" x2="65705" y2="57274"/>
                        <a14:foregroundMark x1="61910" y1="42080" x2="44200" y2="42800"/>
                        <a14:foregroundMark x1="68800" y1="41800" x2="63460" y2="42017"/>
                        <a14:foregroundMark x1="44200" y1="42800" x2="33600" y2="66600"/>
                        <a14:foregroundMark x1="33600" y1="66600" x2="51200" y2="75800"/>
                        <a14:foregroundMark x1="51200" y1="75800" x2="69200" y2="66600"/>
                        <a14:foregroundMark x1="69200" y1="66600" x2="69400" y2="51200"/>
                        <a14:foregroundMark x1="69400" y1="51200" x2="68000" y2="48000"/>
                        <a14:foregroundMark x1="77400" y1="41200" x2="80600" y2="65200"/>
                        <a14:foregroundMark x1="81828" y1="37175" x2="81800" y2="32600"/>
                        <a14:foregroundMark x1="81854" y1="41398" x2="81849" y2="40642"/>
                        <a14:foregroundMark x1="81993" y1="64139" x2="81903" y2="49404"/>
                        <a14:foregroundMark x1="81800" y1="32600" x2="81469" y2="31606"/>
                        <a14:foregroundMark x1="39400" y1="64400" x2="17000" y2="74200"/>
                        <a14:foregroundMark x1="7083" y1="76071" x2="6400" y2="76200"/>
                        <a14:foregroundMark x1="17000" y1="74200" x2="11246" y2="75286"/>
                        <a14:foregroundMark x1="10147" y1="66892" x2="11603" y2="63276"/>
                        <a14:foregroundMark x1="6400" y1="76200" x2="6884" y2="74997"/>
                        <a14:foregroundMark x1="16452" y1="57115" x2="17200" y2="56400"/>
                        <a14:foregroundMark x1="13343" y1="60089" x2="13645" y2="59800"/>
                        <a14:foregroundMark x1="3955" y1="74800" x2="4000" y2="75400"/>
                        <a14:foregroundMark x1="3911" y1="74200" x2="3955" y2="74800"/>
                        <a14:foregroundMark x1="3600" y1="70000" x2="3911" y2="74200"/>
                        <a14:foregroundMark x1="5505" y1="74800" x2="5200" y2="80200"/>
                        <a14:foregroundMark x1="5539" y1="74200" x2="5505" y2="74800"/>
                        <a14:foregroundMark x1="5611" y1="72933" x2="5539" y2="74200"/>
                        <a14:foregroundMark x1="5800" y1="69600" x2="5754" y2="70406"/>
                        <a14:foregroundMark x1="5200" y1="80200" x2="5400" y2="80600"/>
                        <a14:foregroundMark x1="9890" y1="78183" x2="11222" y2="78334"/>
                        <a14:foregroundMark x1="7179" y1="77875" x2="9669" y2="78158"/>
                        <a14:foregroundMark x1="3000" y1="77400" x2="6862" y2="77839"/>
                        <a14:foregroundMark x1="12746" y1="78085" x2="16000" y2="77000"/>
                        <a14:foregroundMark x1="13000" y1="78000" x2="31800" y2="69000"/>
                        <a14:foregroundMark x1="31200" y1="71200" x2="38800" y2="68600"/>
                        <a14:foregroundMark x1="59600" y1="49600" x2="55800" y2="59000"/>
                        <a14:foregroundMark x1="55800" y1="59000" x2="57400" y2="62800"/>
                        <a14:foregroundMark x1="56200" y1="52400" x2="42200" y2="56200"/>
                        <a14:foregroundMark x1="42200" y1="56200" x2="40400" y2="46800"/>
                        <a14:foregroundMark x1="40400" y1="46800" x2="40600" y2="46200"/>
                        <a14:foregroundMark x1="39800" y1="59600" x2="30200" y2="62400"/>
                        <a14:foregroundMark x1="30200" y1="62400" x2="32000" y2="51800"/>
                        <a14:foregroundMark x1="32000" y1="51800" x2="41000" y2="36600"/>
                        <a14:foregroundMark x1="41000" y1="36600" x2="41800" y2="33000"/>
                        <a14:foregroundMark x1="33800" y1="46000" x2="21800" y2="60800"/>
                        <a14:foregroundMark x1="22600" y1="58200" x2="36200" y2="42200"/>
                        <a14:foregroundMark x1="36200" y1="42200" x2="40200" y2="39600"/>
                        <a14:foregroundMark x1="43400" y1="33000" x2="39200" y2="44400"/>
                        <a14:foregroundMark x1="39200" y1="44400" x2="40800" y2="46600"/>
                        <a14:foregroundMark x1="21800" y1="67200" x2="21800" y2="67200"/>
                        <a14:foregroundMark x1="19800" y1="66200" x2="27000" y2="70200"/>
                        <a14:foregroundMark x1="27000" y1="70200" x2="31000" y2="70600"/>
                        <a14:foregroundMark x1="20060" y1="36656" x2="19400" y2="48000"/>
                        <a14:foregroundMark x1="20133" y1="35400" x2="20073" y2="36435"/>
                        <a14:foregroundMark x1="20203" y1="34200" x2="20133" y2="35400"/>
                        <a14:foregroundMark x1="20400" y1="30800" x2="20203" y2="34200"/>
                        <a14:foregroundMark x1="19400" y1="48000" x2="21800" y2="57600"/>
                        <a14:foregroundMark x1="15438" y1="44600" x2="15803" y2="38768"/>
                        <a14:foregroundMark x1="14435" y1="60643" x2="14487" y2="59800"/>
                        <a14:foregroundMark x1="15358" y1="44600" x2="15600" y2="42400"/>
                        <a14:foregroundMark x1="13640" y1="60240" x2="13688" y2="59800"/>
                        <a14:foregroundMark x1="16098" y1="44600" x2="16200" y2="44000"/>
                        <a14:foregroundMark x1="16200" y1="44000" x2="27000" y2="32400"/>
                        <a14:foregroundMark x1="27000" y1="32400" x2="34600" y2="28800"/>
                        <a14:foregroundMark x1="25400" y1="32000" x2="31600" y2="24800"/>
                        <a14:foregroundMark x1="31600" y1="24800" x2="42000" y2="20600"/>
                        <a14:foregroundMark x1="29600" y1="23000" x2="44200" y2="17200"/>
                        <a14:foregroundMark x1="36800" y1="73200" x2="48400" y2="77200"/>
                        <a14:foregroundMark x1="48400" y1="77200" x2="57400" y2="77400"/>
                        <a14:foregroundMark x1="29600" y1="76600" x2="36600" y2="81000"/>
                        <a14:foregroundMark x1="36600" y1="81000" x2="54200" y2="82200"/>
                        <a14:foregroundMark x1="54200" y1="82200" x2="59800" y2="77600"/>
                        <a14:foregroundMark x1="27600" y1="78400" x2="24200" y2="75400"/>
                        <a14:foregroundMark x1="71800" y1="50800" x2="72600" y2="54200"/>
                        <a14:foregroundMark x1="73200" y1="57400" x2="75000" y2="40600"/>
                        <a14:foregroundMark x1="62600" y1="74800" x2="78000" y2="58200"/>
                        <a14:foregroundMark x1="78000" y1="58200" x2="78400" y2="57400"/>
                        <a14:foregroundMark x1="75800" y1="66600" x2="62400" y2="76400"/>
                        <a14:foregroundMark x1="53400" y1="83600" x2="61800" y2="80800"/>
                        <a14:foregroundMark x1="61800" y1="80800" x2="69200" y2="75000"/>
                        <a14:foregroundMark x1="69200" y1="75000" x2="72800" y2="69400"/>
                        <a14:foregroundMark x1="68600" y1="28400" x2="72200" y2="39200"/>
                        <a14:foregroundMark x1="70000" y1="25200" x2="76200" y2="37600"/>
                        <a14:foregroundMark x1="76200" y1="37600" x2="76400" y2="39600"/>
                        <a14:foregroundMark x1="72600" y1="26400" x2="78400" y2="33600"/>
                        <a14:foregroundMark x1="78618" y1="35014" x2="79200" y2="38800"/>
                        <a14:foregroundMark x1="78400" y1="33600" x2="78478" y2="34106"/>
                        <a14:foregroundMark x1="74000" y1="21000" x2="68200" y2="24600"/>
                        <a14:foregroundMark x1="39200" y1="63200" x2="49600" y2="60400"/>
                        <a14:foregroundMark x1="24000" y1="50400" x2="41800" y2="30200"/>
                        <a14:foregroundMark x1="41800" y1="30200" x2="41800" y2="30000"/>
                        <a14:foregroundMark x1="84095" y1="49486" x2="84400" y2="50400"/>
                        <a14:foregroundMark x1="80800" y1="39600" x2="81455" y2="41566"/>
                        <a14:foregroundMark x1="84054" y1="56056" x2="83800" y2="60200"/>
                        <a14:foregroundMark x1="84400" y1="50400" x2="84085" y2="55553"/>
                        <a14:foregroundMark x1="77916" y1="70958" x2="76800" y2="73000"/>
                        <a14:foregroundMark x1="83800" y1="60200" x2="79511" y2="68042"/>
                        <a14:foregroundMark x1="82200" y1="40000" x2="82491" y2="41130"/>
                        <a14:foregroundMark x1="81000" y1="49200" x2="77800" y2="41000"/>
                        <a14:foregroundMark x1="82000" y1="38400" x2="83600" y2="48200"/>
                        <a14:foregroundMark x1="83600" y1="45000" x2="82000" y2="38600"/>
                        <a14:foregroundMark x1="17600" y1="47000" x2="19600" y2="52600"/>
                        <a14:foregroundMark x1="16800" y1="47600" x2="19600" y2="54200"/>
                        <a14:foregroundMark x1="16800" y1="48200" x2="18400" y2="55000"/>
                        <a14:foregroundMark x1="16600" y1="50000" x2="17600" y2="55600"/>
                        <a14:foregroundMark x1="14200" y1="59600" x2="17400" y2="57000"/>
                        <a14:foregroundMark x1="14200" y1="57400" x2="14200" y2="57400"/>
                        <a14:foregroundMark x1="16000" y1="59600" x2="16000" y2="53400"/>
                        <a14:foregroundMark x1="15400" y1="56600" x2="15400" y2="47200"/>
                        <a14:foregroundMark x1="15200" y1="56600" x2="15381" y2="47200"/>
                        <a14:foregroundMark x1="15184" y1="47200" x2="14600" y2="54600"/>
                        <a14:foregroundMark x1="15135" y1="47200" x2="14400" y2="54000"/>
                        <a14:foregroundMark x1="14444" y1="47200" x2="14800" y2="58600"/>
                        <a14:foregroundMark x1="14205" y1="44600" x2="14200" y2="44200"/>
                        <a14:foregroundMark x1="14400" y1="58800" x2="14241" y2="47200"/>
                        <a14:foregroundMark x1="13673" y1="47200" x2="13000" y2="54600"/>
                        <a14:foregroundMark x1="13000" y1="54600" x2="16800" y2="61800"/>
                        <a14:foregroundMark x1="16600" y1="62000" x2="14800" y2="57400"/>
                        <a14:foregroundMark x1="14800" y1="60800" x2="13000" y2="51600"/>
                        <a14:foregroundMark x1="13000" y1="51600" x2="15444" y2="47200"/>
                        <a14:foregroundMark x1="14000" y1="59200" x2="13400" y2="53800"/>
                        <a14:foregroundMark x1="13400" y1="57600" x2="14800" y2="50800"/>
                        <a14:foregroundMark x1="19730" y1="34200" x2="20000" y2="33600"/>
                        <a14:foregroundMark x1="19190" y1="35400" x2="19730" y2="34200"/>
                        <a14:foregroundMark x1="19027" y1="35762" x2="19190" y2="35400"/>
                        <a14:foregroundMark x1="16400" y1="41600" x2="17466" y2="39231"/>
                        <a14:foregroundMark x1="20000" y1="33600" x2="24600" y2="29200"/>
                        <a14:foregroundMark x1="63959" y1="56184" x2="64200" y2="60000"/>
                        <a14:foregroundMark x1="63000" y1="41000" x2="63691" y2="51943"/>
                        <a14:foregroundMark x1="62800" y1="41600" x2="65200" y2="59800"/>
                        <a14:foregroundMark x1="63400" y1="50200" x2="63200" y2="39800"/>
                        <a14:foregroundMark x1="63000" y1="40400" x2="66400" y2="47000"/>
                        <a14:foregroundMark x1="63600" y1="39000" x2="60600" y2="40800"/>
                        <a14:backgroundMark x1="11547" y1="60952" x2="10200" y2="62000"/>
                        <a14:backgroundMark x1="10601" y1="59159" x2="9800" y2="60600"/>
                        <a14:backgroundMark x1="82200" y1="66800" x2="84800" y2="58400"/>
                        <a14:backgroundMark x1="84800" y1="58400" x2="84800" y2="57800"/>
                        <a14:backgroundMark x1="82000" y1="67400" x2="85000" y2="57800"/>
                        <a14:backgroundMark x1="85858" y1="47835" x2="86200" y2="48600"/>
                        <a14:backgroundMark x1="86200" y1="48600" x2="86200" y2="48400"/>
                        <a14:backgroundMark x1="81200" y1="68200" x2="84800" y2="63200"/>
                        <a14:backgroundMark x1="81000" y1="66800" x2="84400" y2="60000"/>
                        <a14:backgroundMark x1="76600" y1="74400" x2="79400" y2="69600"/>
                        <a14:backgroundMark x1="16000" y1="35400" x2="16000" y2="35400"/>
                        <a14:backgroundMark x1="16800" y1="34200" x2="16800" y2="34200"/>
                        <a14:backgroundMark x1="16600" y1="34200" x2="14800" y2="36600"/>
                        <a14:backgroundMark x1="15600" y1="37200" x2="15200" y2="38600"/>
                        <a14:backgroundMark x1="13200" y1="44600" x2="13200" y2="47200"/>
                        <a14:backgroundMark x1="80200" y1="31400" x2="81600" y2="31000"/>
                        <a14:backgroundMark x1="80200" y1="31400" x2="81600" y2="31400"/>
                        <a14:backgroundMark x1="64200" y1="18400" x2="64200" y2="18400"/>
                        <a14:backgroundMark x1="65400" y1="18600" x2="65400" y2="18600"/>
                        <a14:backgroundMark x1="64800" y1="18800" x2="64800" y2="18800"/>
                        <a14:backgroundMark x1="58400" y1="16200" x2="58400" y2="16200"/>
                        <a14:backgroundMark x1="57800" y1="16000" x2="57800" y2="16000"/>
                        <a14:backgroundMark x1="92000" y1="12600" x2="92000" y2="12600"/>
                        <a14:backgroundMark x1="92200" y1="12800" x2="92200" y2="12800"/>
                        <a14:backgroundMark x1="99800" y1="20200" x2="99800" y2="20200"/>
                        <a14:backgroundMark x1="99800" y1="18800" x2="99800" y2="18800"/>
                        <a14:backgroundMark x1="99600" y1="16400" x2="99600" y2="16400"/>
                        <a14:backgroundMark x1="99600" y1="15800" x2="99600" y2="17200"/>
                        <a14:backgroundMark x1="99600" y1="18000" x2="99600" y2="18000"/>
                        <a14:backgroundMark x1="78600" y1="20600" x2="78600" y2="20600"/>
                        <a14:backgroundMark x1="79000" y1="20200" x2="79000" y2="20200"/>
                        <a14:backgroundMark x1="78600" y1="20600" x2="78600" y2="20600"/>
                        <a14:backgroundMark x1="78800" y1="20200" x2="78000" y2="20600"/>
                        <a14:backgroundMark x1="8600" y1="74800" x2="8600" y2="73600"/>
                        <a14:backgroundMark x1="9400" y1="74400" x2="7600" y2="73200"/>
                        <a14:backgroundMark x1="8000" y1="75400" x2="8600" y2="70600"/>
                        <a14:backgroundMark x1="9400" y1="70000" x2="10200" y2="74400"/>
                        <a14:backgroundMark x1="11200" y1="75200" x2="6600" y2="73800"/>
                        <a14:backgroundMark x1="10400" y1="68000" x2="10200" y2="68600"/>
                        <a14:backgroundMark x1="10800" y1="67800" x2="8600" y2="68200"/>
                        <a14:backgroundMark x1="10600" y1="67400" x2="9800" y2="68200"/>
                        <a14:backgroundMark x1="10800" y1="67400" x2="9800" y2="68200"/>
                        <a14:backgroundMark x1="7000" y1="74200" x2="7000" y2="74200"/>
                        <a14:backgroundMark x1="7000" y1="74800" x2="7000" y2="74800"/>
                        <a14:backgroundMark x1="7000" y1="74800" x2="7000" y2="74800"/>
                        <a14:backgroundMark x1="6800" y1="74800" x2="6800" y2="74800"/>
                        <a14:backgroundMark x1="11200" y1="74200" x2="11200" y2="7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40412" y="36576"/>
            <a:ext cx="852786" cy="83210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1297121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168" y="614981"/>
            <a:ext cx="10516490" cy="996950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chemeClr val="tx1"/>
                </a:solidFill>
              </a:rPr>
              <a:t>Completed &amp; In Progress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85B11679-DA74-4FF4-AD56-631D74624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537" y="1793231"/>
            <a:ext cx="5223953" cy="4121794"/>
          </a:xfrm>
          <a:ln>
            <a:noFill/>
          </a:ln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>
                <a:latin typeface="+mn-lt"/>
                <a:cs typeface="Calibri" panose="020F0502020204030204" pitchFamily="34" charset="0"/>
              </a:rPr>
              <a:t>NASA Student Launch Milestones: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>
                <a:latin typeface="+mn-lt"/>
                <a:cs typeface="Calibri" panose="020F0502020204030204" pitchFamily="34" charset="0"/>
              </a:rPr>
              <a:t>Project Proposal		   </a:t>
            </a:r>
            <a:endParaRPr lang="en-US" sz="2800">
              <a:latin typeface="+mn-lt"/>
              <a:cs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>
                <a:latin typeface="+mn-lt"/>
                <a:cs typeface="Calibri" panose="020F0502020204030204" pitchFamily="34" charset="0"/>
              </a:rPr>
              <a:t>Proposal Accepted 	  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>
                <a:latin typeface="+mn-lt"/>
                <a:cs typeface="Calibri" panose="020F0502020204030204" pitchFamily="34" charset="0"/>
              </a:rPr>
              <a:t>Preliminary Design Review (PDR)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600">
                <a:latin typeface="+mn-lt"/>
                <a:cs typeface="Calibri" panose="020F0502020204030204" pitchFamily="34" charset="0"/>
              </a:rPr>
              <a:t>Technical report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600">
                <a:latin typeface="+mn-lt"/>
                <a:cs typeface="Calibri" panose="020F0502020204030204" pitchFamily="34" charset="0"/>
              </a:rPr>
              <a:t>Slide presentation</a:t>
            </a:r>
            <a:r>
              <a:rPr lang="en-US" sz="1800">
                <a:latin typeface="+mn-lt"/>
                <a:cs typeface="Calibri" panose="020F0502020204030204" pitchFamily="34" charset="0"/>
              </a:rPr>
              <a:t> 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400">
                <a:latin typeface="+mn-lt"/>
                <a:cs typeface="Calibri" panose="020F0502020204030204" pitchFamily="34" charset="0"/>
              </a:rPr>
              <a:t>Completed Nov. 9, 2022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>
                <a:latin typeface="+mn-lt"/>
                <a:cs typeface="Calibri" panose="020F0502020204030204" pitchFamily="34" charset="0"/>
              </a:rPr>
              <a:t>Critical Design Review (CDR)</a:t>
            </a:r>
            <a:endParaRPr lang="en-US" sz="1400">
              <a:latin typeface="+mn-lt"/>
              <a:cs typeface="Calibri" panose="020F0502020204030204" pitchFamily="34" charset="0"/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600">
                <a:latin typeface="+mn-lt"/>
                <a:cs typeface="Calibri" panose="020F0502020204030204" pitchFamily="34" charset="0"/>
              </a:rPr>
              <a:t>Technical Report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400">
                <a:latin typeface="+mn-lt"/>
                <a:cs typeface="Calibri" panose="020F0502020204030204" pitchFamily="34" charset="0"/>
              </a:rPr>
              <a:t>Final design selection for Vehicle and Payload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400">
                <a:latin typeface="+mn-lt"/>
                <a:cs typeface="Calibri" panose="020F0502020204030204" pitchFamily="34" charset="0"/>
              </a:rPr>
              <a:t>Subscale Vehicle Flight Testing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600">
                <a:latin typeface="+mn-lt"/>
                <a:cs typeface="Calibri" panose="020F0502020204030204" pitchFamily="34" charset="0"/>
              </a:rPr>
              <a:t>Slide Presentation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400">
                <a:latin typeface="+mn-lt"/>
                <a:cs typeface="Calibri" panose="020F0502020204030204" pitchFamily="34" charset="0"/>
              </a:rPr>
              <a:t>Due Jan. 9,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959F4-7A7F-47AB-B339-AF4FE856E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b"/>
          <a:lstStyle/>
          <a:p>
            <a:pPr>
              <a:defRPr/>
            </a:pPr>
            <a:r>
              <a:rPr lang="en-US">
                <a:latin typeface="Arial"/>
                <a:cs typeface="Arial"/>
              </a:rPr>
              <a:t>Mark </a:t>
            </a:r>
            <a:r>
              <a:rPr lang="en-US" err="1">
                <a:latin typeface="Arial"/>
                <a:cs typeface="Arial"/>
              </a:rPr>
              <a:t>Ioffredo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F1FABC0-072B-4F22-8F9B-95A9D10B0206}" type="slidenum">
              <a:rPr lang="en-US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1049867" y="1583704"/>
            <a:ext cx="104197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rrow&#10;&#10;Description automatically generated with low confidence">
            <a:hlinkClick r:id="rId2" action="ppaction://hlinksldjump"/>
            <a:extLst>
              <a:ext uri="{FF2B5EF4-FFF2-40B4-BE49-F238E27FC236}">
                <a16:creationId xmlns:a16="http://schemas.microsoft.com/office/drawing/2014/main" id="{36E0D980-2037-FD2D-C301-40361BDCA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40382" y="31934"/>
            <a:ext cx="851060" cy="83041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81ED75F-C4DD-D58B-572C-0E31F9D9B2F3}"/>
              </a:ext>
            </a:extLst>
          </p:cNvPr>
          <p:cNvSpPr txBox="1">
            <a:spLocks/>
          </p:cNvSpPr>
          <p:nvPr/>
        </p:nvSpPr>
        <p:spPr>
          <a:xfrm>
            <a:off x="6316325" y="1793231"/>
            <a:ext cx="5223953" cy="383103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>
                <a:latin typeface="+mn-lt"/>
                <a:cs typeface="Calibri" panose="020F0502020204030204" pitchFamily="34" charset="0"/>
              </a:rPr>
              <a:t>Fall Senior Design Milestones: 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>
                <a:latin typeface="+mn-lt"/>
                <a:cs typeface="Calibri" panose="020F0502020204030204" pitchFamily="34" charset="0"/>
              </a:rPr>
              <a:t>Project Scope		   	 </a:t>
            </a:r>
            <a:endParaRPr lang="en-US" sz="2800">
              <a:latin typeface="+mn-lt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>
                <a:latin typeface="+mn-lt"/>
                <a:cs typeface="Calibri" panose="020F0502020204030204" pitchFamily="34" charset="0"/>
              </a:rPr>
              <a:t>Customer Needs 	   	   	 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>
                <a:latin typeface="+mn-lt"/>
                <a:cs typeface="Calibri" panose="020F0502020204030204" pitchFamily="34" charset="0"/>
              </a:rPr>
              <a:t>Functional Decomposition 	 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>
                <a:latin typeface="+mn-lt"/>
                <a:cs typeface="Calibri" panose="020F0502020204030204" pitchFamily="34" charset="0"/>
              </a:rPr>
              <a:t>Targets and Metrics	              </a:t>
            </a:r>
            <a:endParaRPr lang="en-US" sz="2000">
              <a:solidFill>
                <a:srgbClr val="BDC1C6"/>
              </a:solidFill>
              <a:latin typeface="Roboto" panose="02000000000000000000" pitchFamily="2" charset="0"/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>
                <a:latin typeface="Roboto" panose="02000000000000000000" pitchFamily="2" charset="0"/>
                <a:cs typeface="Calibri" panose="020F0502020204030204" pitchFamily="34" charset="0"/>
              </a:rPr>
              <a:t>Concept Generation</a:t>
            </a:r>
            <a:r>
              <a:rPr lang="en-US" sz="2000">
                <a:latin typeface="+mn-lt"/>
                <a:cs typeface="Calibri" panose="020F0502020204030204" pitchFamily="34" charset="0"/>
              </a:rPr>
              <a:t>	              </a:t>
            </a:r>
            <a:endParaRPr lang="en-US" sz="2000">
              <a:solidFill>
                <a:srgbClr val="BDC1C6"/>
              </a:solidFill>
              <a:latin typeface="Roboto" panose="02000000000000000000" pitchFamily="2" charset="0"/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>
                <a:latin typeface="Roboto" panose="02000000000000000000" pitchFamily="2" charset="0"/>
                <a:cs typeface="Calibri" panose="020F0502020204030204" pitchFamily="34" charset="0"/>
              </a:rPr>
              <a:t>Concept Selection</a:t>
            </a:r>
            <a:r>
              <a:rPr lang="en-US" sz="2000">
                <a:latin typeface="+mn-lt"/>
                <a:cs typeface="Calibri" panose="020F0502020204030204" pitchFamily="34" charset="0"/>
              </a:rPr>
              <a:t>	                           </a:t>
            </a:r>
            <a:endParaRPr lang="en-US" sz="2000">
              <a:solidFill>
                <a:srgbClr val="BDC1C6"/>
              </a:solidFill>
              <a:latin typeface="Roboto" panose="02000000000000000000" pitchFamily="2" charset="0"/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>
                <a:latin typeface="Roboto" panose="02000000000000000000" pitchFamily="2" charset="0"/>
                <a:cs typeface="Calibri" panose="020F0502020204030204" pitchFamily="34" charset="0"/>
              </a:rPr>
              <a:t>Risk Analysis 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>
                <a:latin typeface="Roboto" panose="02000000000000000000" pitchFamily="2" charset="0"/>
                <a:cs typeface="Calibri" panose="020F0502020204030204" pitchFamily="34" charset="0"/>
              </a:rPr>
              <a:t>Bill of Materials</a:t>
            </a:r>
            <a:endParaRPr lang="en-US" sz="1600">
              <a:latin typeface="+mn-lt"/>
              <a:cs typeface="Calibri" panose="020F0502020204030204" pitchFamily="34" charset="0"/>
            </a:endParaRPr>
          </a:p>
          <a:p>
            <a:pPr marL="457200" lvl="1" indent="0">
              <a:buClr>
                <a:schemeClr val="bg2">
                  <a:lumMod val="50000"/>
                </a:schemeClr>
              </a:buClr>
              <a:buNone/>
            </a:pPr>
            <a:endParaRPr lang="en-US" sz="1400">
              <a:latin typeface="+mn-lt"/>
              <a:cs typeface="Calibri" panose="020F0502020204030204" pitchFamily="34" charset="0"/>
            </a:endParaRPr>
          </a:p>
          <a:p>
            <a:pPr marL="914400" lvl="2" indent="0">
              <a:buClr>
                <a:schemeClr val="bg2">
                  <a:lumMod val="50000"/>
                </a:schemeClr>
              </a:buClr>
              <a:buNone/>
            </a:pPr>
            <a:endParaRPr lang="en-US" sz="1400"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862999A2-65CE-A362-FF39-B8C6FE4562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91889" y="2109341"/>
            <a:ext cx="346711" cy="346711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49D5D2F7-7483-F762-BC02-EBA11DAA68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0048" y="2396013"/>
            <a:ext cx="346711" cy="346711"/>
          </a:xfrm>
          <a:prstGeom prst="rect">
            <a:avLst/>
          </a:prstGeom>
        </p:spPr>
      </p:pic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84234B82-F462-D786-204F-5DE65E3F8A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11474" y="2730675"/>
            <a:ext cx="346711" cy="346711"/>
          </a:xfrm>
          <a:prstGeom prst="rect">
            <a:avLst/>
          </a:prstGeom>
        </p:spPr>
      </p:pic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2BA183C4-E6BE-00DB-7A4D-C0D1B8759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54945" y="2187054"/>
            <a:ext cx="346711" cy="346711"/>
          </a:xfrm>
          <a:prstGeom prst="rect">
            <a:avLst/>
          </a:prstGeom>
        </p:spPr>
      </p:pic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CCB5E4DB-0300-1753-3020-85FC21CC31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89196" y="2557320"/>
            <a:ext cx="346711" cy="346711"/>
          </a:xfrm>
          <a:prstGeom prst="rect">
            <a:avLst/>
          </a:prstGeom>
        </p:spPr>
      </p:pic>
      <p:pic>
        <p:nvPicPr>
          <p:cNvPr id="18" name="Graphic 17" descr="Checkmark with solid fill">
            <a:extLst>
              <a:ext uri="{FF2B5EF4-FFF2-40B4-BE49-F238E27FC236}">
                <a16:creationId xmlns:a16="http://schemas.microsoft.com/office/drawing/2014/main" id="{9A70A8E6-7457-00A9-C813-B07E90DF2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75464" y="2938646"/>
            <a:ext cx="346711" cy="346711"/>
          </a:xfrm>
          <a:prstGeom prst="rect">
            <a:avLst/>
          </a:prstGeom>
        </p:spPr>
      </p:pic>
      <p:pic>
        <p:nvPicPr>
          <p:cNvPr id="19" name="Graphic 18" descr="Checkmark with solid fill">
            <a:extLst>
              <a:ext uri="{FF2B5EF4-FFF2-40B4-BE49-F238E27FC236}">
                <a16:creationId xmlns:a16="http://schemas.microsoft.com/office/drawing/2014/main" id="{24D6F62A-53CE-A979-1575-42FF7A3E4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59184" y="3285357"/>
            <a:ext cx="346711" cy="346711"/>
          </a:xfrm>
          <a:prstGeom prst="rect">
            <a:avLst/>
          </a:prstGeom>
        </p:spPr>
      </p:pic>
      <p:pic>
        <p:nvPicPr>
          <p:cNvPr id="20" name="Graphic 19" descr="Checkmark with solid fill">
            <a:extLst>
              <a:ext uri="{FF2B5EF4-FFF2-40B4-BE49-F238E27FC236}">
                <a16:creationId xmlns:a16="http://schemas.microsoft.com/office/drawing/2014/main" id="{1539D32A-EBEF-6AA2-B8CF-443F982701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64896" y="3668238"/>
            <a:ext cx="346711" cy="346711"/>
          </a:xfrm>
          <a:prstGeom prst="rect">
            <a:avLst/>
          </a:prstGeom>
        </p:spPr>
      </p:pic>
      <p:pic>
        <p:nvPicPr>
          <p:cNvPr id="21" name="Graphic 20" descr="Checkmark with solid fill">
            <a:extLst>
              <a:ext uri="{FF2B5EF4-FFF2-40B4-BE49-F238E27FC236}">
                <a16:creationId xmlns:a16="http://schemas.microsoft.com/office/drawing/2014/main" id="{8F97B9C1-F3A5-3525-E360-46B2E6FBC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85828" y="4022893"/>
            <a:ext cx="346711" cy="346711"/>
          </a:xfrm>
          <a:prstGeom prst="rect">
            <a:avLst/>
          </a:prstGeom>
        </p:spPr>
      </p:pic>
      <p:pic>
        <p:nvPicPr>
          <p:cNvPr id="22" name="Graphic 21" descr="Checkmark with solid fill">
            <a:extLst>
              <a:ext uri="{FF2B5EF4-FFF2-40B4-BE49-F238E27FC236}">
                <a16:creationId xmlns:a16="http://schemas.microsoft.com/office/drawing/2014/main" id="{4F47CE14-D0FC-2D65-ACE8-3655451425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37188" y="4388188"/>
            <a:ext cx="346711" cy="346711"/>
          </a:xfrm>
          <a:prstGeom prst="rect">
            <a:avLst/>
          </a:prstGeom>
        </p:spPr>
      </p:pic>
      <p:pic>
        <p:nvPicPr>
          <p:cNvPr id="23" name="Graphic 22" descr="Checkmark with solid fill">
            <a:extLst>
              <a:ext uri="{FF2B5EF4-FFF2-40B4-BE49-F238E27FC236}">
                <a16:creationId xmlns:a16="http://schemas.microsoft.com/office/drawing/2014/main" id="{FCB8860D-A7C2-E76F-2113-8DBD4E6522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15759" y="4758454"/>
            <a:ext cx="346711" cy="346711"/>
          </a:xfrm>
          <a:prstGeom prst="rect">
            <a:avLst/>
          </a:prstGeom>
        </p:spPr>
      </p:pic>
      <p:pic>
        <p:nvPicPr>
          <p:cNvPr id="25" name="Graphic 24" descr="Hourglass Finished with solid fill">
            <a:extLst>
              <a:ext uri="{FF2B5EF4-FFF2-40B4-BE49-F238E27FC236}">
                <a16:creationId xmlns:a16="http://schemas.microsoft.com/office/drawing/2014/main" id="{6B283CC8-3FFF-EB33-CF9A-FB9CA39C33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74262" y="3820402"/>
            <a:ext cx="346712" cy="34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061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168" y="614981"/>
            <a:ext cx="10516490" cy="996950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chemeClr val="tx1"/>
                </a:solidFill>
              </a:rPr>
              <a:t>Sub-Scale Test Flight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85B11679-DA74-4FF4-AD56-631D74624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539" y="1793231"/>
            <a:ext cx="10516490" cy="4121794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>
              <a:latin typeface="+mn-lt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>
                <a:latin typeface="+mn-lt"/>
                <a:cs typeface="Calibri" panose="020F0502020204030204" pitchFamily="34" charset="0"/>
              </a:rPr>
              <a:t> Zenith Team Deadline for Attempt #1: </a:t>
            </a:r>
            <a:r>
              <a:rPr lang="en-US" sz="2400" b="1">
                <a:latin typeface="+mn-lt"/>
                <a:cs typeface="Calibri" panose="020F0502020204030204" pitchFamily="34" charset="0"/>
              </a:rPr>
              <a:t>Dec. 10, 2022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b="1">
              <a:latin typeface="+mn-lt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>
                <a:latin typeface="+mn-lt"/>
                <a:cs typeface="Calibri" panose="020F0502020204030204" pitchFamily="34" charset="0"/>
              </a:rPr>
              <a:t> Flight NET: </a:t>
            </a:r>
            <a:r>
              <a:rPr lang="en-US" sz="2400" b="1">
                <a:latin typeface="+mn-lt"/>
                <a:cs typeface="Calibri" panose="020F0502020204030204" pitchFamily="34" charset="0"/>
              </a:rPr>
              <a:t>November 26, 2022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>
              <a:latin typeface="+mn-lt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>
                <a:latin typeface="+mn-lt"/>
                <a:cs typeface="Calibri" panose="020F0502020204030204" pitchFamily="34" charset="0"/>
              </a:rPr>
              <a:t> NASA Sub-scale Demo Flight Deadline: </a:t>
            </a:r>
            <a:r>
              <a:rPr lang="en-US" sz="2400" b="1">
                <a:latin typeface="+mn-lt"/>
                <a:cs typeface="Calibri" panose="020F0502020204030204" pitchFamily="34" charset="0"/>
              </a:rPr>
              <a:t>January 09,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959F4-7A7F-47AB-B339-AF4FE856E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b"/>
          <a:lstStyle/>
          <a:p>
            <a:pPr>
              <a:defRPr/>
            </a:pPr>
            <a:r>
              <a:rPr lang="en-US">
                <a:latin typeface="Arial"/>
                <a:cs typeface="Arial"/>
              </a:rPr>
              <a:t>Mark </a:t>
            </a:r>
            <a:r>
              <a:rPr lang="en-US" err="1">
                <a:latin typeface="Arial"/>
                <a:cs typeface="Arial"/>
              </a:rPr>
              <a:t>Ioffredo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F1FABC0-072B-4F22-8F9B-95A9D10B0206}" type="slidenum">
              <a:rPr lang="en-US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1049867" y="1583704"/>
            <a:ext cx="104197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rrow&#10;&#10;Description automatically generated with low confidence">
            <a:hlinkClick r:id="rId2" action="ppaction://hlinksldjump"/>
            <a:extLst>
              <a:ext uri="{FF2B5EF4-FFF2-40B4-BE49-F238E27FC236}">
                <a16:creationId xmlns:a16="http://schemas.microsoft.com/office/drawing/2014/main" id="{36E0D980-2037-FD2D-C301-40361BDCA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40382" y="31934"/>
            <a:ext cx="851060" cy="83041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00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E6293C6F-B0CD-A465-3BB3-14C9E0ADF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059" y="657988"/>
            <a:ext cx="10515600" cy="996950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chemeClr val="tx1"/>
                </a:solidFill>
                <a:cs typeface="Arial"/>
              </a:rPr>
              <a:t>Stakeholders and Roles</a:t>
            </a:r>
            <a:endParaRPr lang="en-US" sz="440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959F4-7A7F-47AB-B339-AF4FE856E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anchor="b"/>
          <a:lstStyle/>
          <a:p>
            <a:pPr>
              <a:defRPr/>
            </a:pPr>
            <a:r>
              <a:rPr lang="en-US"/>
              <a:t>Jedreck Acquissa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F1FABC0-072B-4F22-8F9B-95A9D10B0206}" type="slidenum">
              <a:rPr lang="en-US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6" descr="Arrow&#10;&#10;Description automatically generated with low confidence">
            <a:hlinkClick r:id="rId2" action="ppaction://hlinksldjump"/>
            <a:extLst>
              <a:ext uri="{FF2B5EF4-FFF2-40B4-BE49-F238E27FC236}">
                <a16:creationId xmlns:a16="http://schemas.microsoft.com/office/drawing/2014/main" id="{F7D410AF-F706-D235-FBBA-0A37006991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40382" y="31934"/>
            <a:ext cx="851060" cy="83041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E83EEC8-CFD2-7CDE-62E0-9484E422DF24}"/>
              </a:ext>
            </a:extLst>
          </p:cNvPr>
          <p:cNvCxnSpPr>
            <a:cxnSpLocks/>
          </p:cNvCxnSpPr>
          <p:nvPr/>
        </p:nvCxnSpPr>
        <p:spPr>
          <a:xfrm>
            <a:off x="1049867" y="1583704"/>
            <a:ext cx="104197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4BFBEBC-27F5-085F-04DE-8A7731BE733A}"/>
              </a:ext>
            </a:extLst>
          </p:cNvPr>
          <p:cNvSpPr txBox="1"/>
          <p:nvPr/>
        </p:nvSpPr>
        <p:spPr>
          <a:xfrm>
            <a:off x="9309837" y="4490177"/>
            <a:ext cx="19939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/>
              <a:t>William Oates, </a:t>
            </a:r>
          </a:p>
          <a:p>
            <a:r>
              <a:rPr lang="en-US" sz="1500"/>
              <a:t>Ph.D.</a:t>
            </a:r>
          </a:p>
          <a:p>
            <a:r>
              <a:rPr lang="en-US" sz="1200" i="1"/>
              <a:t>Project Investor </a:t>
            </a:r>
          </a:p>
          <a:p>
            <a:endParaRPr lang="en-US" sz="1200"/>
          </a:p>
          <a:p>
            <a:r>
              <a:rPr lang="en-US" sz="1200"/>
              <a:t>ME Department Chair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F7AAEF-61CF-75FC-9FD2-68DE953B4DB3}"/>
              </a:ext>
            </a:extLst>
          </p:cNvPr>
          <p:cNvSpPr txBox="1"/>
          <p:nvPr/>
        </p:nvSpPr>
        <p:spPr>
          <a:xfrm>
            <a:off x="1022990" y="4490177"/>
            <a:ext cx="2422872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/>
              <a:t>National Aeronautics and Space Administration</a:t>
            </a:r>
          </a:p>
          <a:p>
            <a:r>
              <a:rPr lang="en-US" sz="1200" i="1"/>
              <a:t>Launch Service Client </a:t>
            </a:r>
          </a:p>
          <a:p>
            <a:endParaRPr lang="en-US" sz="1500"/>
          </a:p>
          <a:p>
            <a:r>
              <a:rPr lang="en-US" sz="1200"/>
              <a:t>Competition Organizer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4F36AC-2C64-5D61-1E49-A0A5022B8129}"/>
              </a:ext>
            </a:extLst>
          </p:cNvPr>
          <p:cNvSpPr txBox="1"/>
          <p:nvPr/>
        </p:nvSpPr>
        <p:spPr>
          <a:xfrm>
            <a:off x="3673128" y="4489925"/>
            <a:ext cx="24228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/>
              <a:t>Shayne McConomy, </a:t>
            </a:r>
          </a:p>
          <a:p>
            <a:r>
              <a:rPr lang="en-US" sz="1500"/>
              <a:t>Ph.D.</a:t>
            </a:r>
          </a:p>
          <a:p>
            <a:r>
              <a:rPr lang="en-US" sz="1200" i="1"/>
              <a:t>Functional Manager </a:t>
            </a:r>
          </a:p>
          <a:p>
            <a:endParaRPr lang="en-US" sz="1200" i="1"/>
          </a:p>
          <a:p>
            <a:r>
              <a:rPr lang="en-US" sz="1200"/>
              <a:t>ME Senior Design Coordinator </a:t>
            </a:r>
          </a:p>
          <a:p>
            <a:r>
              <a:rPr lang="en-US" sz="1200"/>
              <a:t>Project Sponsor</a:t>
            </a:r>
          </a:p>
          <a:p>
            <a:endParaRPr lang="en-US" sz="1200" i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1E1676-A875-273A-865C-E410DDDE1324}"/>
              </a:ext>
            </a:extLst>
          </p:cNvPr>
          <p:cNvSpPr txBox="1"/>
          <p:nvPr/>
        </p:nvSpPr>
        <p:spPr>
          <a:xfrm>
            <a:off x="6611022" y="4490177"/>
            <a:ext cx="199399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/>
              <a:t>Chiang Shih, </a:t>
            </a:r>
          </a:p>
          <a:p>
            <a:r>
              <a:rPr lang="en-US" sz="1500"/>
              <a:t>Ph.D.</a:t>
            </a:r>
          </a:p>
          <a:p>
            <a:r>
              <a:rPr lang="en-US" sz="1200" i="1"/>
              <a:t>Project Advisor</a:t>
            </a:r>
          </a:p>
          <a:p>
            <a:endParaRPr lang="en-US" sz="1200" i="1"/>
          </a:p>
          <a:p>
            <a:r>
              <a:rPr lang="en-US" sz="1200"/>
              <a:t>AME Center Director</a:t>
            </a:r>
          </a:p>
          <a:p>
            <a:r>
              <a:rPr lang="en-US" sz="1200"/>
              <a:t>AIAA Student Org. Advisor</a:t>
            </a:r>
          </a:p>
        </p:txBody>
      </p:sp>
      <p:pic>
        <p:nvPicPr>
          <p:cNvPr id="2" name="Picture 2" descr="Download Marshall Space Flight Center (MSFC) Logo in SVG Vector or PNG File  Format - Logo.wine">
            <a:extLst>
              <a:ext uri="{FF2B5EF4-FFF2-40B4-BE49-F238E27FC236}">
                <a16:creationId xmlns:a16="http://schemas.microsoft.com/office/drawing/2014/main" id="{8986FBC9-7D1E-FA6A-27D6-316AFCE99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9" r="21870"/>
          <a:stretch/>
        </p:blipFill>
        <p:spPr bwMode="auto">
          <a:xfrm>
            <a:off x="1228586" y="1810071"/>
            <a:ext cx="2011680" cy="240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erson wearing a white shirt and red tie&#10;&#10;Description automatically generated with medium confidence">
            <a:extLst>
              <a:ext uri="{FF2B5EF4-FFF2-40B4-BE49-F238E27FC236}">
                <a16:creationId xmlns:a16="http://schemas.microsoft.com/office/drawing/2014/main" id="{D1C299A5-E45C-5808-5C81-90428CFA98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724" y="1652990"/>
            <a:ext cx="2011680" cy="271576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CDFF21-7C5A-2288-D8F7-778D68D2D8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9837" y="1653495"/>
            <a:ext cx="1993997" cy="271526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5ADD55-9920-C275-B94A-32943DA785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1021" y="1650848"/>
            <a:ext cx="1993998" cy="272055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571344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23A668-0091-500E-2B1C-CC2875103C4A}"/>
              </a:ext>
            </a:extLst>
          </p:cNvPr>
          <p:cNvSpPr txBox="1"/>
          <p:nvPr/>
        </p:nvSpPr>
        <p:spPr>
          <a:xfrm>
            <a:off x="3745067" y="324465"/>
            <a:ext cx="47018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THANK YOU!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A7BB77-7BED-C55D-A7A0-91E6A98D078A}"/>
              </a:ext>
            </a:extLst>
          </p:cNvPr>
          <p:cNvGrpSpPr/>
          <p:nvPr/>
        </p:nvGrpSpPr>
        <p:grpSpPr>
          <a:xfrm>
            <a:off x="1167711" y="743650"/>
            <a:ext cx="1676768" cy="1055087"/>
            <a:chOff x="545322" y="2051907"/>
            <a:chExt cx="1385740" cy="95210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4B40AA4-D2AF-D214-9C68-31E4F090EF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9" t="35167" r="75956" b="38177"/>
            <a:stretch/>
          </p:blipFill>
          <p:spPr>
            <a:xfrm>
              <a:off x="545322" y="2051907"/>
              <a:ext cx="1385740" cy="952107"/>
            </a:xfrm>
            <a:prstGeom prst="rect">
              <a:avLst/>
            </a:prstGeom>
          </p:spPr>
        </p:pic>
        <p:sp>
          <p:nvSpPr>
            <p:cNvPr id="21" name="TextBox 20">
              <a:hlinkClick r:id="rId4" action="ppaction://hlinksldjump"/>
              <a:extLst>
                <a:ext uri="{FF2B5EF4-FFF2-40B4-BE49-F238E27FC236}">
                  <a16:creationId xmlns:a16="http://schemas.microsoft.com/office/drawing/2014/main" id="{82148C69-E833-2C92-2DA5-F243738ABE0A}"/>
                </a:ext>
              </a:extLst>
            </p:cNvPr>
            <p:cNvSpPr txBox="1"/>
            <p:nvPr/>
          </p:nvSpPr>
          <p:spPr>
            <a:xfrm>
              <a:off x="884453" y="2349008"/>
              <a:ext cx="10180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VDR1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35C1D54-37E5-30EE-02D6-1F789C1E0B76}"/>
              </a:ext>
            </a:extLst>
          </p:cNvPr>
          <p:cNvGrpSpPr/>
          <p:nvPr/>
        </p:nvGrpSpPr>
        <p:grpSpPr>
          <a:xfrm>
            <a:off x="1704025" y="5059264"/>
            <a:ext cx="1693193" cy="1364734"/>
            <a:chOff x="4144284" y="5324105"/>
            <a:chExt cx="1693193" cy="1364734"/>
          </a:xfrm>
        </p:grpSpPr>
        <p:pic>
          <p:nvPicPr>
            <p:cNvPr id="20" name="Picture 19">
              <a:hlinkClick r:id="rId5" action="ppaction://hlinksldjump"/>
              <a:extLst>
                <a:ext uri="{FF2B5EF4-FFF2-40B4-BE49-F238E27FC236}">
                  <a16:creationId xmlns:a16="http://schemas.microsoft.com/office/drawing/2014/main" id="{DC605520-28E0-FE97-1082-92E64F8209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91" t="36153" r="55259" b="36400"/>
            <a:stretch/>
          </p:blipFill>
          <p:spPr>
            <a:xfrm>
              <a:off x="4144284" y="5324105"/>
              <a:ext cx="1693193" cy="136473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4620B61-9A88-A908-E165-64416A5DC811}"/>
                </a:ext>
              </a:extLst>
            </p:cNvPr>
            <p:cNvSpPr txBox="1"/>
            <p:nvPr/>
          </p:nvSpPr>
          <p:spPr>
            <a:xfrm>
              <a:off x="4342544" y="5593801"/>
              <a:ext cx="1391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Concept Generation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F7FB4ED-6EAB-974C-1963-F442EDF75C47}"/>
              </a:ext>
            </a:extLst>
          </p:cNvPr>
          <p:cNvGrpSpPr/>
          <p:nvPr/>
        </p:nvGrpSpPr>
        <p:grpSpPr>
          <a:xfrm>
            <a:off x="511456" y="2582889"/>
            <a:ext cx="2039166" cy="1696132"/>
            <a:chOff x="1097267" y="4279021"/>
            <a:chExt cx="2039166" cy="1696132"/>
          </a:xfrm>
        </p:grpSpPr>
        <p:pic>
          <p:nvPicPr>
            <p:cNvPr id="19" name="Picture 18">
              <a:hlinkClick r:id="rId6" action="ppaction://hlinksldjump"/>
              <a:extLst>
                <a:ext uri="{FF2B5EF4-FFF2-40B4-BE49-F238E27FC236}">
                  <a16:creationId xmlns:a16="http://schemas.microsoft.com/office/drawing/2014/main" id="{CA13B054-AD3B-939F-89EE-0ED7C1B174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182" t="35002" b="37199"/>
            <a:stretch/>
          </p:blipFill>
          <p:spPr>
            <a:xfrm>
              <a:off x="1097267" y="4279021"/>
              <a:ext cx="2039166" cy="169613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B052D1A-0FD1-95CD-78FF-801716BB22DB}"/>
                </a:ext>
              </a:extLst>
            </p:cNvPr>
            <p:cNvSpPr txBox="1"/>
            <p:nvPr/>
          </p:nvSpPr>
          <p:spPr>
            <a:xfrm>
              <a:off x="1457346" y="4749894"/>
              <a:ext cx="11784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Critical Targets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62EEEF7-261B-B1D5-34DB-70FE9277331A}"/>
              </a:ext>
            </a:extLst>
          </p:cNvPr>
          <p:cNvGrpSpPr/>
          <p:nvPr/>
        </p:nvGrpSpPr>
        <p:grpSpPr>
          <a:xfrm>
            <a:off x="5247982" y="5410053"/>
            <a:ext cx="1693192" cy="1364733"/>
            <a:chOff x="7424698" y="5324106"/>
            <a:chExt cx="1693192" cy="1364733"/>
          </a:xfrm>
        </p:grpSpPr>
        <p:pic>
          <p:nvPicPr>
            <p:cNvPr id="17" name="Picture 16">
              <a:hlinkClick r:id="rId7" action="ppaction://hlinksldjump"/>
              <a:extLst>
                <a:ext uri="{FF2B5EF4-FFF2-40B4-BE49-F238E27FC236}">
                  <a16:creationId xmlns:a16="http://schemas.microsoft.com/office/drawing/2014/main" id="{E5BB088D-9457-23BF-EA3A-A6F5CCD22D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20" t="33804" r="36007" b="38967"/>
            <a:stretch/>
          </p:blipFill>
          <p:spPr>
            <a:xfrm>
              <a:off x="7424698" y="5324106"/>
              <a:ext cx="1693192" cy="136473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93BC058-0323-DC8F-AB1B-0CBB3616A608}"/>
                </a:ext>
              </a:extLst>
            </p:cNvPr>
            <p:cNvSpPr txBox="1"/>
            <p:nvPr/>
          </p:nvSpPr>
          <p:spPr>
            <a:xfrm>
              <a:off x="7629336" y="5683385"/>
              <a:ext cx="1243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Vehicle Selection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3E93B5D-0888-5762-1622-C86E29E9F7D9}"/>
              </a:ext>
            </a:extLst>
          </p:cNvPr>
          <p:cNvGrpSpPr/>
          <p:nvPr/>
        </p:nvGrpSpPr>
        <p:grpSpPr>
          <a:xfrm>
            <a:off x="9903698" y="555952"/>
            <a:ext cx="1837158" cy="1260574"/>
            <a:chOff x="9978314" y="4798243"/>
            <a:chExt cx="1157923" cy="980388"/>
          </a:xfrm>
        </p:grpSpPr>
        <p:pic>
          <p:nvPicPr>
            <p:cNvPr id="18" name="Picture 17">
              <a:hlinkClick r:id="rId8" action="ppaction://hlinksldjump"/>
              <a:extLst>
                <a:ext uri="{FF2B5EF4-FFF2-40B4-BE49-F238E27FC236}">
                  <a16:creationId xmlns:a16="http://schemas.microsoft.com/office/drawing/2014/main" id="{83518462-1D1B-B3BF-22A3-D12FEC187F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96" t="34276" r="19809" b="38277"/>
            <a:stretch/>
          </p:blipFill>
          <p:spPr>
            <a:xfrm>
              <a:off x="9978314" y="4798243"/>
              <a:ext cx="1046376" cy="98038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6B2C2B2-0215-ACFD-A6EF-5CDE744EA6B9}"/>
                </a:ext>
              </a:extLst>
            </p:cNvPr>
            <p:cNvSpPr txBox="1"/>
            <p:nvPr/>
          </p:nvSpPr>
          <p:spPr>
            <a:xfrm>
              <a:off x="10212354" y="5091323"/>
              <a:ext cx="9238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Future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65905B6-5995-D8EA-5845-48AB731CBC97}"/>
              </a:ext>
            </a:extLst>
          </p:cNvPr>
          <p:cNvGrpSpPr/>
          <p:nvPr/>
        </p:nvGrpSpPr>
        <p:grpSpPr>
          <a:xfrm>
            <a:off x="3745069" y="1447947"/>
            <a:ext cx="5454429" cy="3167048"/>
            <a:chOff x="4711025" y="1771185"/>
            <a:chExt cx="5454429" cy="3167048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" name="3D Model 3" descr="The Moon">
                  <a:extLst>
                    <a:ext uri="{FF2B5EF4-FFF2-40B4-BE49-F238E27FC236}">
                      <a16:creationId xmlns:a16="http://schemas.microsoft.com/office/drawing/2014/main" id="{C712C370-8B0C-4BB4-223F-4E10591BBE06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668439961"/>
                    </p:ext>
                  </p:extLst>
                </p:nvPr>
              </p:nvGraphicFramePr>
              <p:xfrm>
                <a:off x="9711767" y="4159488"/>
                <a:ext cx="453687" cy="434783"/>
              </p:xfrm>
              <a:graphic>
                <a:graphicData uri="http://schemas.microsoft.com/office/drawing/2017/model3d">
                  <am3d:model3d r:embed="rId9">
                    <am3d:spPr>
                      <a:xfrm>
                        <a:off x="0" y="0"/>
                        <a:ext cx="453687" cy="434783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5000000" d="1000000"/>
                      <am3d:preTrans dx="-3" dy="0" dz="-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4578789" ay="-2559777" az="4214015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64272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" name="3D Model 3" descr="The Moon">
                  <a:extLst>
                    <a:ext uri="{FF2B5EF4-FFF2-40B4-BE49-F238E27FC236}">
                      <a16:creationId xmlns:a16="http://schemas.microsoft.com/office/drawing/2014/main" id="{C712C370-8B0C-4BB4-223F-4E10591BBE0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745811" y="3836250"/>
                  <a:ext cx="453687" cy="4347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" name="3D Model 4" descr="The Sun">
                  <a:extLst>
                    <a:ext uri="{FF2B5EF4-FFF2-40B4-BE49-F238E27FC236}">
                      <a16:creationId xmlns:a16="http://schemas.microsoft.com/office/drawing/2014/main" id="{7FEF732E-CC1B-8051-48E9-A447CE2F4C73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2512450130"/>
                    </p:ext>
                  </p:extLst>
                </p:nvPr>
              </p:nvGraphicFramePr>
              <p:xfrm>
                <a:off x="4711025" y="1771185"/>
                <a:ext cx="3005827" cy="3005826"/>
              </p:xfrm>
              <a:graphic>
                <a:graphicData uri="http://schemas.microsoft.com/office/drawing/2017/model3d">
                  <am3d:model3d r:embed="rId11">
                    <am3d:spPr>
                      <a:xfrm>
                        <a:off x="0" y="0"/>
                        <a:ext cx="3005827" cy="3005826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5000000" d="1000000"/>
                      <am3d:preTrans dx="-3" dy="0" dz="-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53091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" name="3D Model 4" descr="The Sun">
                  <a:extLst>
                    <a:ext uri="{FF2B5EF4-FFF2-40B4-BE49-F238E27FC236}">
                      <a16:creationId xmlns:a16="http://schemas.microsoft.com/office/drawing/2014/main" id="{7FEF732E-CC1B-8051-48E9-A447CE2F4C7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745069" y="1447947"/>
                  <a:ext cx="3005827" cy="30058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" name="3D Model 5" descr="Earth">
                  <a:extLst>
                    <a:ext uri="{FF2B5EF4-FFF2-40B4-BE49-F238E27FC236}">
                      <a16:creationId xmlns:a16="http://schemas.microsoft.com/office/drawing/2014/main" id="{F11905D6-2E5E-DBE8-8E31-953EEBF25BE0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1323419130"/>
                    </p:ext>
                  </p:extLst>
                </p:nvPr>
              </p:nvGraphicFramePr>
              <p:xfrm>
                <a:off x="8416665" y="3855381"/>
                <a:ext cx="922046" cy="1082852"/>
              </p:xfrm>
              <a:graphic>
                <a:graphicData uri="http://schemas.microsoft.com/office/drawing/2017/model3d">
                  <am3d:model3d r:embed="rId13">
                    <am3d:spPr>
                      <a:xfrm>
                        <a:off x="0" y="0"/>
                        <a:ext cx="922046" cy="1082852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5000000" d="1000000"/>
                      <am3d:preTrans dx="-3" dy="0" dz="-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4"/>
                    </am3d:raster>
                    <am3d:objViewport viewportSz="164117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" name="3D Model 5" descr="Earth">
                  <a:extLst>
                    <a:ext uri="{FF2B5EF4-FFF2-40B4-BE49-F238E27FC236}">
                      <a16:creationId xmlns:a16="http://schemas.microsoft.com/office/drawing/2014/main" id="{F11905D6-2E5E-DBE8-8E31-953EEBF25BE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450709" y="3532143"/>
                  <a:ext cx="922046" cy="1082852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2399ADB-0F13-A818-1FD5-3DB3ECFCD3BC}"/>
              </a:ext>
            </a:extLst>
          </p:cNvPr>
          <p:cNvGrpSpPr/>
          <p:nvPr/>
        </p:nvGrpSpPr>
        <p:grpSpPr>
          <a:xfrm>
            <a:off x="10275025" y="2672116"/>
            <a:ext cx="1942189" cy="1442188"/>
            <a:chOff x="10249811" y="4279022"/>
            <a:chExt cx="1942189" cy="1442188"/>
          </a:xfrm>
        </p:grpSpPr>
        <p:pic>
          <p:nvPicPr>
            <p:cNvPr id="14" name="Picture 13">
              <a:hlinkClick r:id="rId15" action="ppaction://hlinksldjump"/>
              <a:extLst>
                <a:ext uri="{FF2B5EF4-FFF2-40B4-BE49-F238E27FC236}">
                  <a16:creationId xmlns:a16="http://schemas.microsoft.com/office/drawing/2014/main" id="{FFFABD60-7E13-6E68-B9C2-AC05B2787A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9" t="35167" r="75956" b="38177"/>
            <a:stretch/>
          </p:blipFill>
          <p:spPr>
            <a:xfrm>
              <a:off x="10249811" y="4279022"/>
              <a:ext cx="1660178" cy="1442188"/>
            </a:xfrm>
            <a:prstGeom prst="rect">
              <a:avLst/>
            </a:prstGeom>
          </p:spPr>
        </p:pic>
        <p:sp>
          <p:nvSpPr>
            <p:cNvPr id="15" name="TextBox 14">
              <a:hlinkClick r:id="rId15" action="ppaction://hlinksldjump"/>
              <a:extLst>
                <a:ext uri="{FF2B5EF4-FFF2-40B4-BE49-F238E27FC236}">
                  <a16:creationId xmlns:a16="http://schemas.microsoft.com/office/drawing/2014/main" id="{33F08F53-172D-A4B3-3C00-421AC3A1E0F8}"/>
                </a:ext>
              </a:extLst>
            </p:cNvPr>
            <p:cNvSpPr txBox="1"/>
            <p:nvPr/>
          </p:nvSpPr>
          <p:spPr>
            <a:xfrm>
              <a:off x="10531822" y="4637578"/>
              <a:ext cx="1660178" cy="979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Standing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7717CF6-37E0-CC5F-7ED8-CA472074C9AE}"/>
              </a:ext>
            </a:extLst>
          </p:cNvPr>
          <p:cNvGrpSpPr/>
          <p:nvPr/>
        </p:nvGrpSpPr>
        <p:grpSpPr>
          <a:xfrm>
            <a:off x="8884115" y="5059264"/>
            <a:ext cx="2039165" cy="2386896"/>
            <a:chOff x="545322" y="2051907"/>
            <a:chExt cx="1385740" cy="1497430"/>
          </a:xfrm>
        </p:grpSpPr>
        <p:pic>
          <p:nvPicPr>
            <p:cNvPr id="34" name="Picture 33">
              <a:hlinkClick r:id="rId16" action="ppaction://hlinksldjump"/>
              <a:extLst>
                <a:ext uri="{FF2B5EF4-FFF2-40B4-BE49-F238E27FC236}">
                  <a16:creationId xmlns:a16="http://schemas.microsoft.com/office/drawing/2014/main" id="{9942FA12-0AF7-E4A4-4EBF-A3E71F12B8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9" t="35167" r="75956" b="38177"/>
            <a:stretch/>
          </p:blipFill>
          <p:spPr>
            <a:xfrm>
              <a:off x="545322" y="2051907"/>
              <a:ext cx="1385740" cy="952107"/>
            </a:xfrm>
            <a:prstGeom prst="rect">
              <a:avLst/>
            </a:prstGeom>
          </p:spPr>
        </p:pic>
        <p:sp>
          <p:nvSpPr>
            <p:cNvPr id="35" name="TextBox 34">
              <a:hlinkClick r:id="rId16" action="ppaction://hlinksldjump"/>
              <a:extLst>
                <a:ext uri="{FF2B5EF4-FFF2-40B4-BE49-F238E27FC236}">
                  <a16:creationId xmlns:a16="http://schemas.microsoft.com/office/drawing/2014/main" id="{A227AB38-07E3-13FD-BC3C-E1F15200F5D2}"/>
                </a:ext>
              </a:extLst>
            </p:cNvPr>
            <p:cNvSpPr txBox="1"/>
            <p:nvPr/>
          </p:nvSpPr>
          <p:spPr>
            <a:xfrm>
              <a:off x="845589" y="2349008"/>
              <a:ext cx="101809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Payload Selection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28300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344F6-AF61-CAEF-5CAA-9543C99C3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330490"/>
            <a:ext cx="5871493" cy="1098510"/>
          </a:xfrm>
        </p:spPr>
        <p:txBody>
          <a:bodyPr anchor="b">
            <a:no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lack" panose="020B0A04020102020204" pitchFamily="34" charset="0"/>
              </a:rPr>
              <a:t>Copy Slide!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827CE4D-919C-D772-050B-BCC94D43DBEE}"/>
              </a:ext>
            </a:extLst>
          </p:cNvPr>
          <p:cNvCxnSpPr>
            <a:cxnSpLocks/>
          </p:cNvCxnSpPr>
          <p:nvPr/>
        </p:nvCxnSpPr>
        <p:spPr>
          <a:xfrm>
            <a:off x="6096001" y="3429000"/>
            <a:ext cx="587149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rrow&#10;&#10;Description automatically generated with low confidence">
            <a:hlinkClick r:id="rId3" action="ppaction://hlinksldjump"/>
            <a:extLst>
              <a:ext uri="{FF2B5EF4-FFF2-40B4-BE49-F238E27FC236}">
                <a16:creationId xmlns:a16="http://schemas.microsoft.com/office/drawing/2014/main" id="{C062DD6D-7F02-81AD-691F-5DCF6B2B64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800" l="3000" r="97400">
                        <a14:foregroundMark x1="18400" y1="26600" x2="42600" y2="28800"/>
                        <a14:foregroundMark x1="10200" y1="29200" x2="13800" y2="29200"/>
                        <a14:foregroundMark x1="29800" y1="21200" x2="31400" y2="19800"/>
                        <a14:foregroundMark x1="56500" y1="16200" x2="58400" y2="16400"/>
                        <a14:foregroundMark x1="54600" y1="16000" x2="56500" y2="16200"/>
                        <a14:foregroundMark x1="63500" y1="18600" x2="65000" y2="18800"/>
                        <a14:foregroundMark x1="62000" y1="18400" x2="63500" y2="18600"/>
                        <a14:foregroundMark x1="78800" y1="20000" x2="78800" y2="20000"/>
                        <a14:foregroundMark x1="79000" y1="19000" x2="79000" y2="19000"/>
                        <a14:foregroundMark x1="77943" y1="19251" x2="85400" y2="16200"/>
                        <a14:foregroundMark x1="76600" y1="19800" x2="77095" y2="19598"/>
                        <a14:foregroundMark x1="85400" y1="16200" x2="94800" y2="17400"/>
                        <a14:foregroundMark x1="94800" y1="17400" x2="92600" y2="22800"/>
                        <a14:foregroundMark x1="89800" y1="30400" x2="90000" y2="29800"/>
                        <a14:foregroundMark x1="90000" y1="27200" x2="84200" y2="34800"/>
                        <a14:foregroundMark x1="81310" y1="36699" x2="70200" y2="44000"/>
                        <a14:foregroundMark x1="84200" y1="34800" x2="81613" y2="36500"/>
                        <a14:foregroundMark x1="69600" y1="44000" x2="92400" y2="24400"/>
                        <a14:foregroundMark x1="92400" y1="24400" x2="92400" y2="24200"/>
                        <a14:foregroundMark x1="94400" y1="21200" x2="92200" y2="13000"/>
                        <a14:foregroundMark x1="92200" y1="13000" x2="89200" y2="14200"/>
                        <a14:foregroundMark x1="96659" y1="18800" x2="97400" y2="19800"/>
                        <a14:foregroundMark x1="96067" y1="18000" x2="96659" y2="18800"/>
                        <a14:foregroundMark x1="95474" y1="17200" x2="96067" y2="18000"/>
                        <a14:foregroundMark x1="93400" y1="14400" x2="95348" y2="17030"/>
                        <a14:foregroundMark x1="92800" y1="13800" x2="96400" y2="15000"/>
                        <a14:foregroundMark x1="76040" y1="20600" x2="74600" y2="21400"/>
                        <a14:foregroundMark x1="76400" y1="20400" x2="76040" y2="20600"/>
                        <a14:foregroundMark x1="71000" y1="22200" x2="71200" y2="24200"/>
                        <a14:foregroundMark x1="70800" y1="23600" x2="66600" y2="21000"/>
                        <a14:foregroundMark x1="55000" y1="16600" x2="67400" y2="24400"/>
                        <a14:foregroundMark x1="67400" y1="24400" x2="66800" y2="39200"/>
                        <a14:foregroundMark x1="61910" y1="40886" x2="49400" y2="45200"/>
                        <a14:foregroundMark x1="66800" y1="39200" x2="62982" y2="40516"/>
                        <a14:foregroundMark x1="49400" y1="45200" x2="50600" y2="30200"/>
                        <a14:foregroundMark x1="50600" y1="30200" x2="48400" y2="40200"/>
                        <a14:foregroundMark x1="48400" y1="40200" x2="58000" y2="51400"/>
                        <a14:foregroundMark x1="58000" y1="51400" x2="53200" y2="75000"/>
                        <a14:foregroundMark x1="53200" y1="75000" x2="47200" y2="69200"/>
                        <a14:foregroundMark x1="47200" y1="69200" x2="52600" y2="56200"/>
                        <a14:foregroundMark x1="55800" y1="25800" x2="46200" y2="22000"/>
                        <a14:foregroundMark x1="46200" y1="22000" x2="32000" y2="23000"/>
                        <a14:foregroundMark x1="32000" y1="23000" x2="25000" y2="33400"/>
                        <a14:foregroundMark x1="25000" y1="33400" x2="21000" y2="46800"/>
                        <a14:foregroundMark x1="21000" y1="46800" x2="27400" y2="62600"/>
                        <a14:foregroundMark x1="27400" y1="62600" x2="47800" y2="69000"/>
                        <a14:foregroundMark x1="47800" y1="69000" x2="64000" y2="65800"/>
                        <a14:foregroundMark x1="65738" y1="57112" x2="68800" y2="41800"/>
                        <a14:foregroundMark x1="64000" y1="65800" x2="65705" y2="57274"/>
                        <a14:foregroundMark x1="61910" y1="42080" x2="44200" y2="42800"/>
                        <a14:foregroundMark x1="68800" y1="41800" x2="63460" y2="42017"/>
                        <a14:foregroundMark x1="44200" y1="42800" x2="33600" y2="66600"/>
                        <a14:foregroundMark x1="33600" y1="66600" x2="51200" y2="75800"/>
                        <a14:foregroundMark x1="51200" y1="75800" x2="69200" y2="66600"/>
                        <a14:foregroundMark x1="69200" y1="66600" x2="69400" y2="51200"/>
                        <a14:foregroundMark x1="69400" y1="51200" x2="68000" y2="48000"/>
                        <a14:foregroundMark x1="77400" y1="41200" x2="80600" y2="65200"/>
                        <a14:foregroundMark x1="81828" y1="37175" x2="81800" y2="32600"/>
                        <a14:foregroundMark x1="81854" y1="41398" x2="81849" y2="40642"/>
                        <a14:foregroundMark x1="81993" y1="64139" x2="81903" y2="49404"/>
                        <a14:foregroundMark x1="81800" y1="32600" x2="81469" y2="31606"/>
                        <a14:foregroundMark x1="39400" y1="64400" x2="17000" y2="74200"/>
                        <a14:foregroundMark x1="7083" y1="76071" x2="6400" y2="76200"/>
                        <a14:foregroundMark x1="17000" y1="74200" x2="11246" y2="75286"/>
                        <a14:foregroundMark x1="10147" y1="66892" x2="11603" y2="63276"/>
                        <a14:foregroundMark x1="6400" y1="76200" x2="6884" y2="74997"/>
                        <a14:foregroundMark x1="16452" y1="57115" x2="17200" y2="56400"/>
                        <a14:foregroundMark x1="13343" y1="60089" x2="13645" y2="59800"/>
                        <a14:foregroundMark x1="3955" y1="74800" x2="4000" y2="75400"/>
                        <a14:foregroundMark x1="3911" y1="74200" x2="3955" y2="74800"/>
                        <a14:foregroundMark x1="3600" y1="70000" x2="3911" y2="74200"/>
                        <a14:foregroundMark x1="5505" y1="74800" x2="5200" y2="80200"/>
                        <a14:foregroundMark x1="5539" y1="74200" x2="5505" y2="74800"/>
                        <a14:foregroundMark x1="5611" y1="72933" x2="5539" y2="74200"/>
                        <a14:foregroundMark x1="5800" y1="69600" x2="5754" y2="70406"/>
                        <a14:foregroundMark x1="5200" y1="80200" x2="5400" y2="80600"/>
                        <a14:foregroundMark x1="9890" y1="78183" x2="11222" y2="78334"/>
                        <a14:foregroundMark x1="7179" y1="77875" x2="9669" y2="78158"/>
                        <a14:foregroundMark x1="3000" y1="77400" x2="6862" y2="77839"/>
                        <a14:foregroundMark x1="12746" y1="78085" x2="16000" y2="77000"/>
                        <a14:foregroundMark x1="13000" y1="78000" x2="31800" y2="69000"/>
                        <a14:foregroundMark x1="31200" y1="71200" x2="38800" y2="68600"/>
                        <a14:foregroundMark x1="59600" y1="49600" x2="55800" y2="59000"/>
                        <a14:foregroundMark x1="55800" y1="59000" x2="57400" y2="62800"/>
                        <a14:foregroundMark x1="56200" y1="52400" x2="42200" y2="56200"/>
                        <a14:foregroundMark x1="42200" y1="56200" x2="40400" y2="46800"/>
                        <a14:foregroundMark x1="40400" y1="46800" x2="40600" y2="46200"/>
                        <a14:foregroundMark x1="39800" y1="59600" x2="30200" y2="62400"/>
                        <a14:foregroundMark x1="30200" y1="62400" x2="32000" y2="51800"/>
                        <a14:foregroundMark x1="32000" y1="51800" x2="41000" y2="36600"/>
                        <a14:foregroundMark x1="41000" y1="36600" x2="41800" y2="33000"/>
                        <a14:foregroundMark x1="33800" y1="46000" x2="21800" y2="60800"/>
                        <a14:foregroundMark x1="22600" y1="58200" x2="36200" y2="42200"/>
                        <a14:foregroundMark x1="36200" y1="42200" x2="40200" y2="39600"/>
                        <a14:foregroundMark x1="43400" y1="33000" x2="39200" y2="44400"/>
                        <a14:foregroundMark x1="39200" y1="44400" x2="40800" y2="46600"/>
                        <a14:foregroundMark x1="21800" y1="67200" x2="21800" y2="67200"/>
                        <a14:foregroundMark x1="19800" y1="66200" x2="27000" y2="70200"/>
                        <a14:foregroundMark x1="27000" y1="70200" x2="31000" y2="70600"/>
                        <a14:foregroundMark x1="20060" y1="36656" x2="19400" y2="48000"/>
                        <a14:foregroundMark x1="20133" y1="35400" x2="20073" y2="36435"/>
                        <a14:foregroundMark x1="20203" y1="34200" x2="20133" y2="35400"/>
                        <a14:foregroundMark x1="20400" y1="30800" x2="20203" y2="34200"/>
                        <a14:foregroundMark x1="19400" y1="48000" x2="21800" y2="57600"/>
                        <a14:foregroundMark x1="15438" y1="44600" x2="15803" y2="38768"/>
                        <a14:foregroundMark x1="14435" y1="60643" x2="14487" y2="59800"/>
                        <a14:foregroundMark x1="15358" y1="44600" x2="15600" y2="42400"/>
                        <a14:foregroundMark x1="13640" y1="60240" x2="13688" y2="59800"/>
                        <a14:foregroundMark x1="16098" y1="44600" x2="16200" y2="44000"/>
                        <a14:foregroundMark x1="16200" y1="44000" x2="27000" y2="32400"/>
                        <a14:foregroundMark x1="27000" y1="32400" x2="34600" y2="28800"/>
                        <a14:foregroundMark x1="25400" y1="32000" x2="31600" y2="24800"/>
                        <a14:foregroundMark x1="31600" y1="24800" x2="42000" y2="20600"/>
                        <a14:foregroundMark x1="29600" y1="23000" x2="44200" y2="17200"/>
                        <a14:foregroundMark x1="36800" y1="73200" x2="48400" y2="77200"/>
                        <a14:foregroundMark x1="48400" y1="77200" x2="57400" y2="77400"/>
                        <a14:foregroundMark x1="29600" y1="76600" x2="36600" y2="81000"/>
                        <a14:foregroundMark x1="36600" y1="81000" x2="54200" y2="82200"/>
                        <a14:foregroundMark x1="54200" y1="82200" x2="59800" y2="77600"/>
                        <a14:foregroundMark x1="27600" y1="78400" x2="24200" y2="75400"/>
                        <a14:foregroundMark x1="71800" y1="50800" x2="72600" y2="54200"/>
                        <a14:foregroundMark x1="73200" y1="57400" x2="75000" y2="40600"/>
                        <a14:foregroundMark x1="62600" y1="74800" x2="78000" y2="58200"/>
                        <a14:foregroundMark x1="78000" y1="58200" x2="78400" y2="57400"/>
                        <a14:foregroundMark x1="75800" y1="66600" x2="62400" y2="76400"/>
                        <a14:foregroundMark x1="53400" y1="83600" x2="61800" y2="80800"/>
                        <a14:foregroundMark x1="61800" y1="80800" x2="69200" y2="75000"/>
                        <a14:foregroundMark x1="69200" y1="75000" x2="72800" y2="69400"/>
                        <a14:foregroundMark x1="68600" y1="28400" x2="72200" y2="39200"/>
                        <a14:foregroundMark x1="70000" y1="25200" x2="76200" y2="37600"/>
                        <a14:foregroundMark x1="76200" y1="37600" x2="76400" y2="39600"/>
                        <a14:foregroundMark x1="72600" y1="26400" x2="78400" y2="33600"/>
                        <a14:foregroundMark x1="78618" y1="35014" x2="79200" y2="38800"/>
                        <a14:foregroundMark x1="78400" y1="33600" x2="78478" y2="34106"/>
                        <a14:foregroundMark x1="74000" y1="21000" x2="68200" y2="24600"/>
                        <a14:foregroundMark x1="39200" y1="63200" x2="49600" y2="60400"/>
                        <a14:foregroundMark x1="24000" y1="50400" x2="41800" y2="30200"/>
                        <a14:foregroundMark x1="41800" y1="30200" x2="41800" y2="30000"/>
                        <a14:foregroundMark x1="84095" y1="49486" x2="84400" y2="50400"/>
                        <a14:foregroundMark x1="80800" y1="39600" x2="81455" y2="41566"/>
                        <a14:foregroundMark x1="84054" y1="56056" x2="83800" y2="60200"/>
                        <a14:foregroundMark x1="84400" y1="50400" x2="84085" y2="55553"/>
                        <a14:foregroundMark x1="77916" y1="70958" x2="76800" y2="73000"/>
                        <a14:foregroundMark x1="83800" y1="60200" x2="79511" y2="68042"/>
                        <a14:foregroundMark x1="82200" y1="40000" x2="82491" y2="41130"/>
                        <a14:foregroundMark x1="81000" y1="49200" x2="77800" y2="41000"/>
                        <a14:foregroundMark x1="82000" y1="38400" x2="83600" y2="48200"/>
                        <a14:foregroundMark x1="83600" y1="45000" x2="82000" y2="38600"/>
                        <a14:foregroundMark x1="17600" y1="47000" x2="19600" y2="52600"/>
                        <a14:foregroundMark x1="16800" y1="47600" x2="19600" y2="54200"/>
                        <a14:foregroundMark x1="16800" y1="48200" x2="18400" y2="55000"/>
                        <a14:foregroundMark x1="16600" y1="50000" x2="17600" y2="55600"/>
                        <a14:foregroundMark x1="14200" y1="59600" x2="17400" y2="57000"/>
                        <a14:foregroundMark x1="14200" y1="57400" x2="14200" y2="57400"/>
                        <a14:foregroundMark x1="16000" y1="59600" x2="16000" y2="53400"/>
                        <a14:foregroundMark x1="15400" y1="56600" x2="15400" y2="47200"/>
                        <a14:foregroundMark x1="15200" y1="56600" x2="15381" y2="47200"/>
                        <a14:foregroundMark x1="15184" y1="47200" x2="14600" y2="54600"/>
                        <a14:foregroundMark x1="15135" y1="47200" x2="14400" y2="54000"/>
                        <a14:foregroundMark x1="14444" y1="47200" x2="14800" y2="58600"/>
                        <a14:foregroundMark x1="14205" y1="44600" x2="14200" y2="44200"/>
                        <a14:foregroundMark x1="14400" y1="58800" x2="14241" y2="47200"/>
                        <a14:foregroundMark x1="13673" y1="47200" x2="13000" y2="54600"/>
                        <a14:foregroundMark x1="13000" y1="54600" x2="16800" y2="61800"/>
                        <a14:foregroundMark x1="16600" y1="62000" x2="14800" y2="57400"/>
                        <a14:foregroundMark x1="14800" y1="60800" x2="13000" y2="51600"/>
                        <a14:foregroundMark x1="13000" y1="51600" x2="15444" y2="47200"/>
                        <a14:foregroundMark x1="14000" y1="59200" x2="13400" y2="53800"/>
                        <a14:foregroundMark x1="13400" y1="57600" x2="14800" y2="50800"/>
                        <a14:foregroundMark x1="19730" y1="34200" x2="20000" y2="33600"/>
                        <a14:foregroundMark x1="19190" y1="35400" x2="19730" y2="34200"/>
                        <a14:foregroundMark x1="19027" y1="35762" x2="19190" y2="35400"/>
                        <a14:foregroundMark x1="16400" y1="41600" x2="17466" y2="39231"/>
                        <a14:foregroundMark x1="20000" y1="33600" x2="24600" y2="29200"/>
                        <a14:foregroundMark x1="63959" y1="56184" x2="64200" y2="60000"/>
                        <a14:foregroundMark x1="63000" y1="41000" x2="63691" y2="51943"/>
                        <a14:foregroundMark x1="62800" y1="41600" x2="65200" y2="59800"/>
                        <a14:foregroundMark x1="63400" y1="50200" x2="63200" y2="39800"/>
                        <a14:foregroundMark x1="63000" y1="40400" x2="66400" y2="47000"/>
                        <a14:foregroundMark x1="63600" y1="39000" x2="60600" y2="40800"/>
                        <a14:backgroundMark x1="11547" y1="60952" x2="10200" y2="62000"/>
                        <a14:backgroundMark x1="10601" y1="59159" x2="9800" y2="60600"/>
                        <a14:backgroundMark x1="82200" y1="66800" x2="84800" y2="58400"/>
                        <a14:backgroundMark x1="84800" y1="58400" x2="84800" y2="57800"/>
                        <a14:backgroundMark x1="82000" y1="67400" x2="85000" y2="57800"/>
                        <a14:backgroundMark x1="85858" y1="47835" x2="86200" y2="48600"/>
                        <a14:backgroundMark x1="86200" y1="48600" x2="86200" y2="48400"/>
                        <a14:backgroundMark x1="81200" y1="68200" x2="84800" y2="63200"/>
                        <a14:backgroundMark x1="81000" y1="66800" x2="84400" y2="60000"/>
                        <a14:backgroundMark x1="76600" y1="74400" x2="79400" y2="69600"/>
                        <a14:backgroundMark x1="16000" y1="35400" x2="16000" y2="35400"/>
                        <a14:backgroundMark x1="16800" y1="34200" x2="16800" y2="34200"/>
                        <a14:backgroundMark x1="16600" y1="34200" x2="14800" y2="36600"/>
                        <a14:backgroundMark x1="15600" y1="37200" x2="15200" y2="38600"/>
                        <a14:backgroundMark x1="13200" y1="44600" x2="13200" y2="47200"/>
                        <a14:backgroundMark x1="80200" y1="31400" x2="81600" y2="31000"/>
                        <a14:backgroundMark x1="80200" y1="31400" x2="81600" y2="31400"/>
                        <a14:backgroundMark x1="64200" y1="18400" x2="64200" y2="18400"/>
                        <a14:backgroundMark x1="65400" y1="18600" x2="65400" y2="18600"/>
                        <a14:backgroundMark x1="64800" y1="18800" x2="64800" y2="18800"/>
                        <a14:backgroundMark x1="58400" y1="16200" x2="58400" y2="16200"/>
                        <a14:backgroundMark x1="57800" y1="16000" x2="57800" y2="16000"/>
                        <a14:backgroundMark x1="92000" y1="12600" x2="92000" y2="12600"/>
                        <a14:backgroundMark x1="92200" y1="12800" x2="92200" y2="12800"/>
                        <a14:backgroundMark x1="99800" y1="20200" x2="99800" y2="20200"/>
                        <a14:backgroundMark x1="99800" y1="18800" x2="99800" y2="18800"/>
                        <a14:backgroundMark x1="99600" y1="16400" x2="99600" y2="16400"/>
                        <a14:backgroundMark x1="99600" y1="15800" x2="99600" y2="17200"/>
                        <a14:backgroundMark x1="99600" y1="18000" x2="99600" y2="18000"/>
                        <a14:backgroundMark x1="78600" y1="20600" x2="78600" y2="20600"/>
                        <a14:backgroundMark x1="79000" y1="20200" x2="79000" y2="20200"/>
                        <a14:backgroundMark x1="78600" y1="20600" x2="78600" y2="20600"/>
                        <a14:backgroundMark x1="78800" y1="20200" x2="78000" y2="20600"/>
                        <a14:backgroundMark x1="8600" y1="74800" x2="8600" y2="73600"/>
                        <a14:backgroundMark x1="9400" y1="74400" x2="7600" y2="73200"/>
                        <a14:backgroundMark x1="8000" y1="75400" x2="8600" y2="70600"/>
                        <a14:backgroundMark x1="9400" y1="70000" x2="10200" y2="74400"/>
                        <a14:backgroundMark x1="11200" y1="75200" x2="6600" y2="73800"/>
                        <a14:backgroundMark x1="10400" y1="68000" x2="10200" y2="68600"/>
                        <a14:backgroundMark x1="10800" y1="67800" x2="8600" y2="68200"/>
                        <a14:backgroundMark x1="10600" y1="67400" x2="9800" y2="68200"/>
                        <a14:backgroundMark x1="10800" y1="67400" x2="9800" y2="68200"/>
                        <a14:backgroundMark x1="7000" y1="74200" x2="7000" y2="74200"/>
                        <a14:backgroundMark x1="7000" y1="74800" x2="7000" y2="74800"/>
                        <a14:backgroundMark x1="7000" y1="74800" x2="7000" y2="74800"/>
                        <a14:backgroundMark x1="6800" y1="74800" x2="6800" y2="74800"/>
                        <a14:backgroundMark x1="11200" y1="74200" x2="11200" y2="7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40412" y="36576"/>
            <a:ext cx="852786" cy="83210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4916058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168" y="614981"/>
            <a:ext cx="10516490" cy="996950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chemeClr val="tx1"/>
                </a:solidFill>
              </a:rPr>
              <a:t>Copy Slide!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959F4-7A7F-47AB-B339-AF4FE856E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anchor="b"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Peyton Breland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F1FABC0-072B-4F22-8F9B-95A9D10B0206}" type="slidenum">
              <a:rPr lang="en-US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1049867" y="1583704"/>
            <a:ext cx="104197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rrow&#10;&#10;Description automatically generated with low confidence">
            <a:hlinkClick r:id="rId2" action="ppaction://hlinksldjump"/>
            <a:extLst>
              <a:ext uri="{FF2B5EF4-FFF2-40B4-BE49-F238E27FC236}">
                <a16:creationId xmlns:a16="http://schemas.microsoft.com/office/drawing/2014/main" id="{36E0D980-2037-FD2D-C301-40361BDCA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40382" y="31934"/>
            <a:ext cx="851060" cy="83041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746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168" y="614981"/>
            <a:ext cx="10516491" cy="996950"/>
          </a:xfrm>
        </p:spPr>
        <p:txBody>
          <a:bodyPr>
            <a:normAutofit/>
          </a:bodyPr>
          <a:lstStyle/>
          <a:p>
            <a:r>
              <a:rPr lang="en-US" sz="4800" spc="-50">
                <a:solidFill>
                  <a:schemeClr val="tx1"/>
                </a:solidFill>
                <a:cs typeface="Calibri Light"/>
              </a:rPr>
              <a:t>Project Objective</a:t>
            </a:r>
            <a:endParaRPr lang="en-US" sz="4400">
              <a:solidFill>
                <a:schemeClr val="tx1"/>
              </a:solidFill>
            </a:endParaRP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85B11679-DA74-4FF4-AD56-631D74624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442" y="1690589"/>
            <a:ext cx="10802380" cy="2678941"/>
          </a:xfrm>
          <a:ln>
            <a:noFill/>
          </a:ln>
        </p:spPr>
        <p:txBody>
          <a:bodyPr>
            <a:normAutofit/>
          </a:bodyPr>
          <a:lstStyle/>
          <a:p>
            <a:pPr marL="0" indent="0" algn="ctr">
              <a:buClr>
                <a:srgbClr val="6282A0"/>
              </a:buClr>
              <a:buNone/>
            </a:pPr>
            <a:r>
              <a:rPr lang="en-US" sz="2000">
                <a:latin typeface="+mn-lt"/>
                <a:cs typeface="Calibri" panose="020F0502020204030204" pitchFamily="34" charset="0"/>
              </a:rPr>
              <a:t>Fly a high-power solid rocket to an altitude between 4,000 and 6,000 feet that will deploy a scientific information gathering payload, after the flight vehicle is safely recovered.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959F4-7A7F-47AB-B339-AF4FE856E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anchor="b"/>
          <a:lstStyle/>
          <a:p>
            <a:pPr>
              <a:defRPr/>
            </a:pPr>
            <a:r>
              <a:rPr lang="en-US"/>
              <a:t>Jedreck Acquissa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F1FABC0-072B-4F22-8F9B-95A9D10B0206}" type="slidenum">
              <a:rPr lang="en-US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1049867" y="1583704"/>
            <a:ext cx="104197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rrow&#10;&#10;Description automatically generated with low confidence">
            <a:hlinkClick r:id="rId2" action="ppaction://hlinksldjump"/>
            <a:extLst>
              <a:ext uri="{FF2B5EF4-FFF2-40B4-BE49-F238E27FC236}">
                <a16:creationId xmlns:a16="http://schemas.microsoft.com/office/drawing/2014/main" id="{2A30993B-B1B8-31DE-2E69-96E6980E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40382" y="31934"/>
            <a:ext cx="851060" cy="83041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1,654 Model Rocket Stock Photos, Pictures &amp; Royalty-Free Images - iStock">
            <a:extLst>
              <a:ext uri="{FF2B5EF4-FFF2-40B4-BE49-F238E27FC236}">
                <a16:creationId xmlns:a16="http://schemas.microsoft.com/office/drawing/2014/main" id="{C7479D59-C250-BCF8-7CD4-683F2F107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990" y="2641020"/>
            <a:ext cx="3927716" cy="29457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972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085EBB4-A795-9502-38A0-37CB9DA552B6}"/>
              </a:ext>
            </a:extLst>
          </p:cNvPr>
          <p:cNvSpPr/>
          <p:nvPr/>
        </p:nvSpPr>
        <p:spPr>
          <a:xfrm>
            <a:off x="-78660" y="-81234"/>
            <a:ext cx="12624374" cy="7118554"/>
          </a:xfrm>
          <a:prstGeom prst="rect">
            <a:avLst/>
          </a:prstGeom>
          <a:solidFill>
            <a:srgbClr val="99CC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71" y="-81234"/>
            <a:ext cx="4708402" cy="615541"/>
          </a:xfrm>
        </p:spPr>
        <p:txBody>
          <a:bodyPr>
            <a:normAutofit fontScale="90000"/>
          </a:bodyPr>
          <a:lstStyle/>
          <a:p>
            <a:r>
              <a:rPr lang="en-US" sz="3000" u="sng">
                <a:solidFill>
                  <a:schemeClr val="tx1"/>
                </a:solidFill>
              </a:rPr>
              <a:t>Flight Profile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F1FABC0-072B-4F22-8F9B-95A9D10B0206}" type="slidenum">
              <a:rPr lang="en-US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00F9D7F-1042-5E3B-6610-3C8A77B7F0B7}"/>
              </a:ext>
            </a:extLst>
          </p:cNvPr>
          <p:cNvGrpSpPr/>
          <p:nvPr/>
        </p:nvGrpSpPr>
        <p:grpSpPr>
          <a:xfrm>
            <a:off x="346934" y="2685764"/>
            <a:ext cx="2180887" cy="1371600"/>
            <a:chOff x="346934" y="2685764"/>
            <a:chExt cx="2180887" cy="1371600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3F08FE2-D2AD-163F-C40E-728CA8E9E3C3}"/>
                </a:ext>
              </a:extLst>
            </p:cNvPr>
            <p:cNvSpPr/>
            <p:nvPr/>
          </p:nvSpPr>
          <p:spPr>
            <a:xfrm>
              <a:off x="1049808" y="3382571"/>
              <a:ext cx="275636" cy="2949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36E12BE9-6A04-53F7-7A46-FF7DF5AEB8D8}"/>
                </a:ext>
              </a:extLst>
            </p:cNvPr>
            <p:cNvGrpSpPr/>
            <p:nvPr/>
          </p:nvGrpSpPr>
          <p:grpSpPr>
            <a:xfrm>
              <a:off x="346934" y="2685764"/>
              <a:ext cx="2180887" cy="1371600"/>
              <a:chOff x="346934" y="2685764"/>
              <a:chExt cx="2180887" cy="1371600"/>
            </a:xfrm>
          </p:grpSpPr>
          <p:pic>
            <p:nvPicPr>
              <p:cNvPr id="22" name="Picture 21" descr="Shape&#10;&#10;Description automatically generated">
                <a:extLst>
                  <a:ext uri="{FF2B5EF4-FFF2-40B4-BE49-F238E27FC236}">
                    <a16:creationId xmlns:a16="http://schemas.microsoft.com/office/drawing/2014/main" id="{6474EA57-14BA-F431-30F5-446C3AB349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501061">
                <a:off x="346934" y="2685764"/>
                <a:ext cx="704626" cy="1371600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84AD1B7-6595-04C3-006F-682D042F8731}"/>
                  </a:ext>
                </a:extLst>
              </p:cNvPr>
              <p:cNvSpPr txBox="1"/>
              <p:nvPr/>
            </p:nvSpPr>
            <p:spPr>
              <a:xfrm>
                <a:off x="1237633" y="3367080"/>
                <a:ext cx="1290188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/>
                  <a:t>Ascent Phase</a:t>
                </a:r>
              </a:p>
            </p:txBody>
          </p:sp>
          <p:pic>
            <p:nvPicPr>
              <p:cNvPr id="35" name="Graphic 34" descr="Badge with solid fill">
                <a:extLst>
                  <a:ext uri="{FF2B5EF4-FFF2-40B4-BE49-F238E27FC236}">
                    <a16:creationId xmlns:a16="http://schemas.microsoft.com/office/drawing/2014/main" id="{DC698BED-14E0-433E-00CD-2E2B7F57D5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81886" y="3307879"/>
                <a:ext cx="411480" cy="411480"/>
              </a:xfrm>
              <a:prstGeom prst="rect">
                <a:avLst/>
              </a:prstGeom>
            </p:spPr>
          </p:pic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7BF5F3F-7CB3-E671-07EE-82A22BED0B90}"/>
              </a:ext>
            </a:extLst>
          </p:cNvPr>
          <p:cNvGrpSpPr/>
          <p:nvPr/>
        </p:nvGrpSpPr>
        <p:grpSpPr>
          <a:xfrm>
            <a:off x="1717978" y="983895"/>
            <a:ext cx="2510589" cy="1193832"/>
            <a:chOff x="1717978" y="983895"/>
            <a:chExt cx="2510589" cy="119383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E961450-102F-3E66-4619-B6C82D0508E0}"/>
                </a:ext>
              </a:extLst>
            </p:cNvPr>
            <p:cNvSpPr txBox="1"/>
            <p:nvPr/>
          </p:nvSpPr>
          <p:spPr>
            <a:xfrm>
              <a:off x="2559482" y="1531396"/>
              <a:ext cx="1669085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Apogee ~4600 ft</a:t>
              </a:r>
            </a:p>
            <a:p>
              <a:pPr algn="ctr"/>
              <a:r>
                <a:rPr lang="en-US" sz="1200" b="1"/>
                <a:t>Separation 1</a:t>
              </a:r>
            </a:p>
            <a:p>
              <a:pPr algn="ctr"/>
              <a:r>
                <a:rPr lang="en-US" sz="1200" b="1"/>
                <a:t>Drogue Deploy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4E5DB7D-569C-E065-3461-CF268F3128FA}"/>
                </a:ext>
              </a:extLst>
            </p:cNvPr>
            <p:cNvGrpSpPr/>
            <p:nvPr/>
          </p:nvGrpSpPr>
          <p:grpSpPr>
            <a:xfrm>
              <a:off x="1717978" y="983895"/>
              <a:ext cx="1338942" cy="1095849"/>
              <a:chOff x="1717978" y="983895"/>
              <a:chExt cx="1338942" cy="1095849"/>
            </a:xfrm>
          </p:grpSpPr>
          <p:pic>
            <p:nvPicPr>
              <p:cNvPr id="11" name="Picture 10" descr="A picture containing chart&#10;&#10;Description automatically generated">
                <a:extLst>
                  <a:ext uri="{FF2B5EF4-FFF2-40B4-BE49-F238E27FC236}">
                    <a16:creationId xmlns:a16="http://schemas.microsoft.com/office/drawing/2014/main" id="{016A88A7-D67A-EBB7-3810-10143CFFC3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541656">
                <a:off x="1717978" y="983895"/>
                <a:ext cx="1338942" cy="502920"/>
              </a:xfrm>
              <a:prstGeom prst="rect">
                <a:avLst/>
              </a:prstGeom>
            </p:spPr>
          </p:pic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24B3574E-3E8B-E577-601F-63AD97CC0B1A}"/>
                  </a:ext>
                </a:extLst>
              </p:cNvPr>
              <p:cNvSpPr/>
              <p:nvPr/>
            </p:nvSpPr>
            <p:spPr>
              <a:xfrm>
                <a:off x="2391283" y="1706141"/>
                <a:ext cx="275636" cy="29494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37" name="Graphic 36" descr="Badge 3 with solid fill">
                <a:extLst>
                  <a:ext uri="{FF2B5EF4-FFF2-40B4-BE49-F238E27FC236}">
                    <a16:creationId xmlns:a16="http://schemas.microsoft.com/office/drawing/2014/main" id="{9ACA9D32-A2C6-639F-B92C-FE91A753DE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323361" y="1668264"/>
                <a:ext cx="411480" cy="411480"/>
              </a:xfrm>
              <a:prstGeom prst="rect">
                <a:avLst/>
              </a:prstGeom>
            </p:spPr>
          </p:pic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3ED8B69-0F8F-3DF5-F24D-6D8002859D1C}"/>
              </a:ext>
            </a:extLst>
          </p:cNvPr>
          <p:cNvGrpSpPr/>
          <p:nvPr/>
        </p:nvGrpSpPr>
        <p:grpSpPr>
          <a:xfrm>
            <a:off x="4572633" y="1165416"/>
            <a:ext cx="1986352" cy="2000280"/>
            <a:chOff x="4572633" y="1165416"/>
            <a:chExt cx="1986352" cy="200028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EBDF777-186D-5CF4-810E-CCB365A38FD3}"/>
                </a:ext>
              </a:extLst>
            </p:cNvPr>
            <p:cNvSpPr txBox="1"/>
            <p:nvPr/>
          </p:nvSpPr>
          <p:spPr>
            <a:xfrm>
              <a:off x="4889900" y="2704031"/>
              <a:ext cx="1669085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High-velocity </a:t>
              </a:r>
            </a:p>
            <a:p>
              <a:pPr algn="ctr"/>
              <a:r>
                <a:rPr lang="en-US" sz="1200" b="1"/>
                <a:t>descent phase 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F065292-2423-5E25-ED2D-55AAE5F4F7E5}"/>
                </a:ext>
              </a:extLst>
            </p:cNvPr>
            <p:cNvGrpSpPr/>
            <p:nvPr/>
          </p:nvGrpSpPr>
          <p:grpSpPr>
            <a:xfrm>
              <a:off x="4572633" y="1165416"/>
              <a:ext cx="1805940" cy="1971498"/>
              <a:chOff x="4572633" y="1165416"/>
              <a:chExt cx="1805940" cy="1971498"/>
            </a:xfrm>
          </p:grpSpPr>
          <p:pic>
            <p:nvPicPr>
              <p:cNvPr id="14" name="Picture 13" descr="A picture containing text, sky, sport kite&#10;&#10;Description automatically generated">
                <a:extLst>
                  <a:ext uri="{FF2B5EF4-FFF2-40B4-BE49-F238E27FC236}">
                    <a16:creationId xmlns:a16="http://schemas.microsoft.com/office/drawing/2014/main" id="{6B31212A-7C7C-9363-6968-DBAF48FFED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633" y="1165416"/>
                <a:ext cx="1805940" cy="1447800"/>
              </a:xfrm>
              <a:prstGeom prst="rect">
                <a:avLst/>
              </a:prstGeom>
            </p:spPr>
          </p:pic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9CBD8519-9DD8-E58B-A859-EE0B33B6B8DC}"/>
                  </a:ext>
                </a:extLst>
              </p:cNvPr>
              <p:cNvSpPr/>
              <p:nvPr/>
            </p:nvSpPr>
            <p:spPr>
              <a:xfrm>
                <a:off x="4727512" y="2783700"/>
                <a:ext cx="275636" cy="29494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39" name="Graphic 38" descr="Badge 4 with solid fill">
                <a:extLst>
                  <a:ext uri="{FF2B5EF4-FFF2-40B4-BE49-F238E27FC236}">
                    <a16:creationId xmlns:a16="http://schemas.microsoft.com/office/drawing/2014/main" id="{1140298F-BFA0-0413-9654-4F74B91A0A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684160" y="2725434"/>
                <a:ext cx="411480" cy="411480"/>
              </a:xfrm>
              <a:prstGeom prst="rect">
                <a:avLst/>
              </a:prstGeom>
            </p:spPr>
          </p:pic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3F0833E-DA10-B831-2FB1-833FD6919BAB}"/>
              </a:ext>
            </a:extLst>
          </p:cNvPr>
          <p:cNvGrpSpPr/>
          <p:nvPr/>
        </p:nvGrpSpPr>
        <p:grpSpPr>
          <a:xfrm>
            <a:off x="-78660" y="4876800"/>
            <a:ext cx="3039644" cy="1519934"/>
            <a:chOff x="-78660" y="4876800"/>
            <a:chExt cx="3039644" cy="1519934"/>
          </a:xfrm>
        </p:grpSpPr>
        <p:pic>
          <p:nvPicPr>
            <p:cNvPr id="24" name="Picture 23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AE731971-89B3-E3B8-64FB-7D4D7ABFB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660" y="5025134"/>
              <a:ext cx="870940" cy="13716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5D75441-BDF6-FC04-2E8A-A920947E6D4F}"/>
                </a:ext>
              </a:extLst>
            </p:cNvPr>
            <p:cNvSpPr txBox="1"/>
            <p:nvPr/>
          </p:nvSpPr>
          <p:spPr>
            <a:xfrm>
              <a:off x="841672" y="5509837"/>
              <a:ext cx="2119312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Vehicle on Launch Rail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BB08CB3-8C2C-2A23-B9DC-415A1A725BD8}"/>
                </a:ext>
              </a:extLst>
            </p:cNvPr>
            <p:cNvCxnSpPr/>
            <p:nvPr/>
          </p:nvCxnSpPr>
          <p:spPr>
            <a:xfrm>
              <a:off x="286610" y="4876800"/>
              <a:ext cx="0" cy="125078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0596C0B-668A-720F-1FF5-785EED03A58F}"/>
                </a:ext>
              </a:extLst>
            </p:cNvPr>
            <p:cNvSpPr/>
            <p:nvPr/>
          </p:nvSpPr>
          <p:spPr>
            <a:xfrm>
              <a:off x="669271" y="5501708"/>
              <a:ext cx="275636" cy="2949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1" name="Graphic 40" descr="Badge 1 with solid fill">
              <a:extLst>
                <a:ext uri="{FF2B5EF4-FFF2-40B4-BE49-F238E27FC236}">
                  <a16:creationId xmlns:a16="http://schemas.microsoft.com/office/drawing/2014/main" id="{9F481657-5F4E-833F-7CCD-574B55349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14773" y="5458748"/>
              <a:ext cx="411480" cy="411480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90C4037-7352-5601-794A-78FF46632548}"/>
              </a:ext>
            </a:extLst>
          </p:cNvPr>
          <p:cNvGrpSpPr/>
          <p:nvPr/>
        </p:nvGrpSpPr>
        <p:grpSpPr>
          <a:xfrm>
            <a:off x="6889956" y="2041031"/>
            <a:ext cx="2319438" cy="2317592"/>
            <a:chOff x="6889956" y="2041031"/>
            <a:chExt cx="2319438" cy="2317592"/>
          </a:xfrm>
        </p:grpSpPr>
        <p:pic>
          <p:nvPicPr>
            <p:cNvPr id="16" name="Picture 1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C18DE36E-0AA1-D316-894B-35514BD42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6754" y="2041031"/>
              <a:ext cx="2072640" cy="154686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5F7CCEA-9E34-43B7-DE87-663F6BD9CA09}"/>
                </a:ext>
              </a:extLst>
            </p:cNvPr>
            <p:cNvSpPr txBox="1"/>
            <p:nvPr/>
          </p:nvSpPr>
          <p:spPr>
            <a:xfrm>
              <a:off x="7081278" y="3712292"/>
              <a:ext cx="2072639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~550 ft</a:t>
              </a:r>
            </a:p>
            <a:p>
              <a:pPr algn="ctr"/>
              <a:r>
                <a:rPr lang="en-US" sz="1200" b="1"/>
                <a:t>Separation 2</a:t>
              </a:r>
            </a:p>
            <a:p>
              <a:pPr algn="ctr"/>
              <a:r>
                <a:rPr lang="en-US" sz="1200" b="1"/>
                <a:t>Main &amp; payload deploy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2C655D2-E941-4986-617C-2F3E29FE7E63}"/>
                </a:ext>
              </a:extLst>
            </p:cNvPr>
            <p:cNvSpPr/>
            <p:nvPr/>
          </p:nvSpPr>
          <p:spPr>
            <a:xfrm>
              <a:off x="6943460" y="3899917"/>
              <a:ext cx="275636" cy="2949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3" name="Graphic 42" descr="Badge 5 with solid fill">
              <a:extLst>
                <a:ext uri="{FF2B5EF4-FFF2-40B4-BE49-F238E27FC236}">
                  <a16:creationId xmlns:a16="http://schemas.microsoft.com/office/drawing/2014/main" id="{B1406FD9-A347-5BD1-DB5F-1B5CCB69C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889956" y="3845249"/>
              <a:ext cx="411480" cy="411480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7EDE215-C41C-120A-1E95-58BEC852842A}"/>
              </a:ext>
            </a:extLst>
          </p:cNvPr>
          <p:cNvGrpSpPr/>
          <p:nvPr/>
        </p:nvGrpSpPr>
        <p:grpSpPr>
          <a:xfrm>
            <a:off x="9295419" y="2869291"/>
            <a:ext cx="2727960" cy="2927365"/>
            <a:chOff x="9295419" y="2869291"/>
            <a:chExt cx="2727960" cy="2927365"/>
          </a:xfrm>
        </p:grpSpPr>
        <p:pic>
          <p:nvPicPr>
            <p:cNvPr id="18" name="Picture 17" descr="Diagram&#10;&#10;Description automatically generated">
              <a:extLst>
                <a:ext uri="{FF2B5EF4-FFF2-40B4-BE49-F238E27FC236}">
                  <a16:creationId xmlns:a16="http://schemas.microsoft.com/office/drawing/2014/main" id="{90DDDF50-B954-ECA8-8206-8B1B20767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5419" y="2869291"/>
              <a:ext cx="2727960" cy="229362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3F3F5C-3A17-1F3D-A61E-EA2FBA331FC8}"/>
                </a:ext>
              </a:extLst>
            </p:cNvPr>
            <p:cNvSpPr txBox="1"/>
            <p:nvPr/>
          </p:nvSpPr>
          <p:spPr>
            <a:xfrm>
              <a:off x="9980873" y="5334991"/>
              <a:ext cx="1669085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Low-velocity </a:t>
              </a:r>
            </a:p>
            <a:p>
              <a:pPr algn="ctr"/>
              <a:r>
                <a:rPr lang="en-US" sz="1200" b="1"/>
                <a:t>descent phase 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8117B1B-AC83-27D6-F0B6-5A8CB674FB89}"/>
                </a:ext>
              </a:extLst>
            </p:cNvPr>
            <p:cNvSpPr/>
            <p:nvPr/>
          </p:nvSpPr>
          <p:spPr>
            <a:xfrm>
              <a:off x="9880524" y="5415986"/>
              <a:ext cx="275636" cy="2949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7" name="Graphic 46" descr="Badge 6 with solid fill">
              <a:extLst>
                <a:ext uri="{FF2B5EF4-FFF2-40B4-BE49-F238E27FC236}">
                  <a16:creationId xmlns:a16="http://schemas.microsoft.com/office/drawing/2014/main" id="{9C99D2EE-DC2A-3264-85E8-BE4789696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792938" y="5361776"/>
              <a:ext cx="411480" cy="411480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D208429-89AE-7316-46E4-585E280CEE94}"/>
              </a:ext>
            </a:extLst>
          </p:cNvPr>
          <p:cNvSpPr/>
          <p:nvPr/>
        </p:nvSpPr>
        <p:spPr>
          <a:xfrm>
            <a:off x="-78660" y="6127586"/>
            <a:ext cx="12624374" cy="90973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4" name="Slide Number Placeholder 4">
            <a:extLst>
              <a:ext uri="{FF2B5EF4-FFF2-40B4-BE49-F238E27FC236}">
                <a16:creationId xmlns:a16="http://schemas.microsoft.com/office/drawing/2014/main" id="{3EDF86C7-7022-FEF3-5EE8-BBB13425F46C}"/>
              </a:ext>
            </a:extLst>
          </p:cNvPr>
          <p:cNvSpPr txBox="1">
            <a:spLocks/>
          </p:cNvSpPr>
          <p:nvPr/>
        </p:nvSpPr>
        <p:spPr>
          <a:xfrm>
            <a:off x="11506200" y="6357448"/>
            <a:ext cx="7040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F1FABC0-072B-4F22-8F9B-95A9D10B020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57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168" y="636453"/>
            <a:ext cx="10516491" cy="996950"/>
          </a:xfrm>
        </p:spPr>
        <p:txBody>
          <a:bodyPr>
            <a:normAutofit/>
          </a:bodyPr>
          <a:lstStyle/>
          <a:p>
            <a:r>
              <a:rPr lang="en-US" sz="4800" spc="-50">
                <a:solidFill>
                  <a:schemeClr val="tx1"/>
                </a:solidFill>
                <a:cs typeface="Calibri Light"/>
              </a:rPr>
              <a:t>Project Scope – Key Goals</a:t>
            </a:r>
            <a:endParaRPr lang="en-US" sz="4400">
              <a:solidFill>
                <a:schemeClr val="tx1"/>
              </a:solidFill>
            </a:endParaRP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BB6E23BC-3D7B-BF82-9F03-1F3FBFA54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0403" y="4418343"/>
            <a:ext cx="2926082" cy="10763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>
                <a:latin typeface="Arial"/>
                <a:cs typeface="Arial"/>
              </a:rPr>
              <a:t>Be awarded for at least one of the competition categories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959F4-7A7F-47AB-B339-AF4FE856E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anchor="b"/>
          <a:lstStyle/>
          <a:p>
            <a:pPr>
              <a:defRPr/>
            </a:pPr>
            <a:r>
              <a:rPr lang="en-US"/>
              <a:t>Jedreck Acquissa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F1FABC0-072B-4F22-8F9B-95A9D10B0206}" type="slidenum">
              <a:rPr lang="en-US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1049867" y="1583704"/>
            <a:ext cx="104197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rrow&#10;&#10;Description automatically generated with low confidence">
            <a:hlinkClick r:id="rId2" action="ppaction://hlinksldjump"/>
            <a:extLst>
              <a:ext uri="{FF2B5EF4-FFF2-40B4-BE49-F238E27FC236}">
                <a16:creationId xmlns:a16="http://schemas.microsoft.com/office/drawing/2014/main" id="{48B9DB79-0D44-1088-8079-ADE14F1D66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40382" y="31934"/>
            <a:ext cx="851060" cy="83041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7" descr="Rocket with solid fill">
            <a:extLst>
              <a:ext uri="{FF2B5EF4-FFF2-40B4-BE49-F238E27FC236}">
                <a16:creationId xmlns:a16="http://schemas.microsoft.com/office/drawing/2014/main" id="{5AF23CBD-7090-A2DF-9C9A-92271170CD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5104" y="2046718"/>
            <a:ext cx="587829" cy="613954"/>
          </a:xfrm>
          <a:prstGeom prst="rect">
            <a:avLst/>
          </a:prstGeom>
        </p:spPr>
      </p:pic>
      <p:pic>
        <p:nvPicPr>
          <p:cNvPr id="8" name="Graphic 9" descr="Ruler outline">
            <a:extLst>
              <a:ext uri="{FF2B5EF4-FFF2-40B4-BE49-F238E27FC236}">
                <a16:creationId xmlns:a16="http://schemas.microsoft.com/office/drawing/2014/main" id="{0FE996F2-2227-5DCC-6B4C-DBD0EFB49B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8904" y="3115320"/>
            <a:ext cx="740229" cy="74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48AF38-F63C-9E7C-3ABA-952D41A6132D}"/>
              </a:ext>
            </a:extLst>
          </p:cNvPr>
          <p:cNvSpPr txBox="1"/>
          <p:nvPr/>
        </p:nvSpPr>
        <p:spPr>
          <a:xfrm>
            <a:off x="7760403" y="1999752"/>
            <a:ext cx="334409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cs typeface="Arial"/>
              </a:rPr>
              <a:t>From apogee to touchdown in under 85 seconds</a:t>
            </a:r>
            <a:endParaRPr lang="en-US" sz="20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250534-9DC4-B1BC-DBB3-34DB8D31B898}"/>
              </a:ext>
            </a:extLst>
          </p:cNvPr>
          <p:cNvSpPr txBox="1"/>
          <p:nvPr/>
        </p:nvSpPr>
        <p:spPr>
          <a:xfrm>
            <a:off x="7760403" y="3055159"/>
            <a:ext cx="300772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cs typeface="Arial"/>
              </a:rPr>
              <a:t>Payload is to complete a series of tasks with a scientific purpose</a:t>
            </a:r>
            <a:endParaRPr lang="en-US" sz="2000"/>
          </a:p>
        </p:txBody>
      </p:sp>
      <p:pic>
        <p:nvPicPr>
          <p:cNvPr id="18" name="Graphic 18" descr="Medal with solid fill">
            <a:extLst>
              <a:ext uri="{FF2B5EF4-FFF2-40B4-BE49-F238E27FC236}">
                <a16:creationId xmlns:a16="http://schemas.microsoft.com/office/drawing/2014/main" id="{8A526522-02A4-7439-7858-B5A0C282B4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16525" y="4559287"/>
            <a:ext cx="715009" cy="715009"/>
          </a:xfrm>
          <a:prstGeom prst="rect">
            <a:avLst/>
          </a:prstGeom>
        </p:spPr>
      </p:pic>
      <p:pic>
        <p:nvPicPr>
          <p:cNvPr id="26" name="Picture 26" descr="Icon&#10;&#10;Description automatically generated">
            <a:extLst>
              <a:ext uri="{FF2B5EF4-FFF2-40B4-BE49-F238E27FC236}">
                <a16:creationId xmlns:a16="http://schemas.microsoft.com/office/drawing/2014/main" id="{E404C922-2C2C-0B8B-C576-41BBCA4BE4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16524" y="1999752"/>
            <a:ext cx="715010" cy="71501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8D14A9-9FE1-144B-E833-CA6033B8FDF9}"/>
              </a:ext>
            </a:extLst>
          </p:cNvPr>
          <p:cNvSpPr txBox="1"/>
          <p:nvPr/>
        </p:nvSpPr>
        <p:spPr>
          <a:xfrm>
            <a:off x="2172299" y="2009910"/>
            <a:ext cx="246888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cs typeface="Arial"/>
              </a:rPr>
              <a:t>Successful and accurate flight test </a:t>
            </a:r>
            <a:endParaRPr lang="en-US" sz="2000">
              <a:ea typeface="+mn-lt"/>
              <a:cs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3B6B0C-9AA8-5384-D72B-F33A4ADD27E4}"/>
              </a:ext>
            </a:extLst>
          </p:cNvPr>
          <p:cNvSpPr txBox="1"/>
          <p:nvPr/>
        </p:nvSpPr>
        <p:spPr>
          <a:xfrm>
            <a:off x="2172299" y="3016476"/>
            <a:ext cx="2656113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cs typeface="Arial"/>
              </a:rPr>
              <a:t>Reach within 100 ft of the proposed apogee</a:t>
            </a:r>
            <a:endParaRPr lang="en-US" sz="2000">
              <a:ea typeface="+mn-lt"/>
              <a:cs typeface="+mn-lt"/>
            </a:endParaRPr>
          </a:p>
          <a:p>
            <a:endParaRPr lang="en-US"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E96C12-5B4C-A983-310F-D099CE0FD7EC}"/>
              </a:ext>
            </a:extLst>
          </p:cNvPr>
          <p:cNvSpPr txBox="1"/>
          <p:nvPr/>
        </p:nvSpPr>
        <p:spPr>
          <a:xfrm>
            <a:off x="2172299" y="4301832"/>
            <a:ext cx="2971799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cs typeface="Arial"/>
              </a:rPr>
              <a:t>Maintain a mid-flight stability margin between 3 and 4 calibers</a:t>
            </a:r>
            <a:endParaRPr lang="en-US" sz="2000">
              <a:ea typeface="+mn-lt"/>
              <a:cs typeface="+mn-lt"/>
            </a:endParaRPr>
          </a:p>
          <a:p>
            <a:endParaRPr lang="en-US">
              <a:cs typeface="Arial"/>
            </a:endParaRPr>
          </a:p>
        </p:txBody>
      </p:sp>
      <p:pic>
        <p:nvPicPr>
          <p:cNvPr id="25" name="Graphic 24" descr="Seesaw with solid fill">
            <a:extLst>
              <a:ext uri="{FF2B5EF4-FFF2-40B4-BE49-F238E27FC236}">
                <a16:creationId xmlns:a16="http://schemas.microsoft.com/office/drawing/2014/main" id="{484B5765-46FA-713A-204B-CC24FB76B1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91442" y="4310197"/>
            <a:ext cx="914400" cy="914400"/>
          </a:xfrm>
          <a:prstGeom prst="rect">
            <a:avLst/>
          </a:prstGeom>
        </p:spPr>
      </p:pic>
      <p:pic>
        <p:nvPicPr>
          <p:cNvPr id="28" name="Graphic 27" descr="Robot Hand with solid fill">
            <a:extLst>
              <a:ext uri="{FF2B5EF4-FFF2-40B4-BE49-F238E27FC236}">
                <a16:creationId xmlns:a16="http://schemas.microsoft.com/office/drawing/2014/main" id="{D3836B2E-D95B-1987-1DEA-1B9FD06B39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619571" y="305538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81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1B226366-4C77-B47A-08DC-90FC63E7D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517" y="126293"/>
            <a:ext cx="10516492" cy="996950"/>
          </a:xfrm>
        </p:spPr>
        <p:txBody>
          <a:bodyPr>
            <a:noAutofit/>
          </a:bodyPr>
          <a:lstStyle/>
          <a:p>
            <a:r>
              <a:rPr lang="en-US" sz="3600" spc="-50">
                <a:solidFill>
                  <a:schemeClr val="tx1"/>
                </a:solidFill>
                <a:cs typeface="Calibri Light"/>
              </a:rPr>
              <a:t>Customer Needs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8F47F16-1157-6E4F-23A4-7634ED3D2C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anchor="b"/>
          <a:lstStyle/>
          <a:p>
            <a:pPr>
              <a:defRPr/>
            </a:pPr>
            <a:r>
              <a:rPr lang="en-US"/>
              <a:t>Jedreck Acquissa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F1FABC0-072B-4F22-8F9B-95A9D10B0206}" type="slidenum">
              <a:rPr lang="en-US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1049867" y="1123243"/>
            <a:ext cx="104197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rrow&#10;&#10;Description automatically generated with low confidence">
            <a:hlinkClick r:id="rId2" action="ppaction://hlinksldjump"/>
            <a:extLst>
              <a:ext uri="{FF2B5EF4-FFF2-40B4-BE49-F238E27FC236}">
                <a16:creationId xmlns:a16="http://schemas.microsoft.com/office/drawing/2014/main" id="{CCF16A6F-666B-2E54-7AE6-CFDB511B7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40382" y="31934"/>
            <a:ext cx="851060" cy="83041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908C055-2FA2-9CFE-C288-DB180C0E82C9}"/>
              </a:ext>
            </a:extLst>
          </p:cNvPr>
          <p:cNvSpPr/>
          <p:nvPr/>
        </p:nvSpPr>
        <p:spPr>
          <a:xfrm>
            <a:off x="1161300" y="1382486"/>
            <a:ext cx="10027809" cy="835064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The flight vehicle can place top 3 in one or two of the award categories 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6B21C60-6192-9487-AEEA-265B1A329F64}"/>
              </a:ext>
            </a:extLst>
          </p:cNvPr>
          <p:cNvSpPr/>
          <p:nvPr/>
        </p:nvSpPr>
        <p:spPr>
          <a:xfrm>
            <a:off x="1161299" y="2476792"/>
            <a:ext cx="10027809" cy="835065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The design will feature robust parts and modular features for replaceability</a:t>
            </a:r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0A25BD-B7AC-12D0-DA18-0EBAF025BBCE}"/>
              </a:ext>
            </a:extLst>
          </p:cNvPr>
          <p:cNvSpPr/>
          <p:nvPr/>
        </p:nvSpPr>
        <p:spPr>
          <a:xfrm>
            <a:off x="1161299" y="3629035"/>
            <a:ext cx="10027809" cy="835064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The payload can be a rover or other device, but not a UAS (unmanned aerial system)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E19FB9A-BC93-CFF9-B6FD-306552939FE5}"/>
              </a:ext>
            </a:extLst>
          </p:cNvPr>
          <p:cNvSpPr/>
          <p:nvPr/>
        </p:nvSpPr>
        <p:spPr>
          <a:xfrm>
            <a:off x="1173866" y="4781277"/>
            <a:ext cx="10015242" cy="835065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The rocket is powered by one solid propellant motor system with impulse under 5,120 Newton-seconds.</a:t>
            </a:r>
          </a:p>
        </p:txBody>
      </p:sp>
    </p:spTree>
    <p:extLst>
      <p:ext uri="{BB962C8B-B14F-4D97-AF65-F5344CB8AC3E}">
        <p14:creationId xmlns:p14="http://schemas.microsoft.com/office/powerpoint/2010/main" val="542544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B6F0D325-4EC3-2E0A-35D7-D3704BF50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68" y="1096123"/>
            <a:ext cx="11475720" cy="4808220"/>
          </a:xfrm>
          <a:prstGeom prst="rect">
            <a:avLst/>
          </a:prstGeom>
        </p:spPr>
      </p:pic>
      <p:pic>
        <p:nvPicPr>
          <p:cNvPr id="29" name="Picture 28" descr="Diagram&#10;&#10;Description automatically generated">
            <a:extLst>
              <a:ext uri="{FF2B5EF4-FFF2-40B4-BE49-F238E27FC236}">
                <a16:creationId xmlns:a16="http://schemas.microsoft.com/office/drawing/2014/main" id="{FC9197DC-3F51-E4CF-B5F0-563D4EEAB0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253490"/>
            <a:ext cx="11049000" cy="435102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959F4-7A7F-47AB-B339-AF4FE856E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anchor="b"/>
          <a:lstStyle/>
          <a:p>
            <a:pPr>
              <a:defRPr/>
            </a:pPr>
            <a:r>
              <a:rPr lang="en-US"/>
              <a:t>Jedreck Acquissa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F1FABC0-072B-4F22-8F9B-95A9D10B0206}" type="slidenum">
              <a:rPr lang="en-US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Picture 5" descr="Arrow&#10;&#10;Description automatically generated with low confidence">
            <a:hlinkClick r:id="rId4" action="ppaction://hlinksldjump"/>
            <a:extLst>
              <a:ext uri="{FF2B5EF4-FFF2-40B4-BE49-F238E27FC236}">
                <a16:creationId xmlns:a16="http://schemas.microsoft.com/office/drawing/2014/main" id="{36E0D980-2037-FD2D-C301-40361BDCA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40382" y="31934"/>
            <a:ext cx="851060" cy="83041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7FE479E-E723-7C4F-9A8A-6A95625B6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517" y="126293"/>
            <a:ext cx="10516492" cy="996950"/>
          </a:xfrm>
        </p:spPr>
        <p:txBody>
          <a:bodyPr>
            <a:noAutofit/>
          </a:bodyPr>
          <a:lstStyle/>
          <a:p>
            <a:r>
              <a:rPr lang="en-US" sz="3600" spc="-50">
                <a:solidFill>
                  <a:schemeClr val="tx1"/>
                </a:solidFill>
                <a:cs typeface="Calibri Light"/>
              </a:rPr>
              <a:t>Functional Decomposition</a:t>
            </a:r>
            <a:endParaRPr lang="en-US" sz="3600">
              <a:solidFill>
                <a:schemeClr val="tx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C2199A-4E1B-7001-B414-0866EAECCEE8}"/>
              </a:ext>
            </a:extLst>
          </p:cNvPr>
          <p:cNvCxnSpPr>
            <a:cxnSpLocks/>
          </p:cNvCxnSpPr>
          <p:nvPr/>
        </p:nvCxnSpPr>
        <p:spPr>
          <a:xfrm>
            <a:off x="1049867" y="1123243"/>
            <a:ext cx="104197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D091C618-4F29-2B2B-14A7-99249CAB5B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8738550"/>
              </p:ext>
            </p:extLst>
          </p:nvPr>
        </p:nvGraphicFramePr>
        <p:xfrm>
          <a:off x="414581" y="287825"/>
          <a:ext cx="11103428" cy="5850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19756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-0.00052 -0.0979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48148E-6 L 0.51341 -0.002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64" y="-1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xit" presetSubtype="8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Graphic spid="23" grpId="0">
        <p:bldAsOne/>
      </p:bldGraphic>
      <p:bldGraphic spid="23" grpId="1">
        <p:bldAsOne/>
      </p:bldGraphic>
      <p:bldGraphic spid="23" grpId="2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E Light">
  <a:themeElements>
    <a:clrScheme name="Zenith Program">
      <a:dk1>
        <a:srgbClr val="000000"/>
      </a:dk1>
      <a:lt1>
        <a:srgbClr val="FFFFFF"/>
      </a:lt1>
      <a:dk2>
        <a:srgbClr val="BFBFBF"/>
      </a:dk2>
      <a:lt2>
        <a:srgbClr val="FFFFFF"/>
      </a:lt2>
      <a:accent1>
        <a:srgbClr val="000000"/>
      </a:accent1>
      <a:accent2>
        <a:srgbClr val="F20000"/>
      </a:accent2>
      <a:accent3>
        <a:srgbClr val="5F5F5F"/>
      </a:accent3>
      <a:accent4>
        <a:srgbClr val="FFFFFF"/>
      </a:accent4>
      <a:accent5>
        <a:srgbClr val="000000"/>
      </a:accent5>
      <a:accent6>
        <a:srgbClr val="FF5E5E"/>
      </a:accent6>
      <a:hlink>
        <a:srgbClr val="48A1FA"/>
      </a:hlink>
      <a:folHlink>
        <a:srgbClr val="48A1FA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ollege of Engineering" id="{3FDA4031-4C8D-4CC7-81E5-2A00D87B8391}" vid="{30064384-96E8-409B-8647-62BC62E7C67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BD19B6AC5A9D4DB7CF00E95C67CF87" ma:contentTypeVersion="12" ma:contentTypeDescription="Create a new document." ma:contentTypeScope="" ma:versionID="ed11ebf616640b3b8520f03a5991abe6">
  <xsd:schema xmlns:xsd="http://www.w3.org/2001/XMLSchema" xmlns:xs="http://www.w3.org/2001/XMLSchema" xmlns:p="http://schemas.microsoft.com/office/2006/metadata/properties" xmlns:ns2="50de9d39-e8ea-4582-8b77-64f3298c7f06" xmlns:ns3="f3f9c84c-bc51-4137-81b3-cf4c47e1240b" targetNamespace="http://schemas.microsoft.com/office/2006/metadata/properties" ma:root="true" ma:fieldsID="2637916c4aaf64a8ff82551abd37a0f2" ns2:_="" ns3:_="">
    <xsd:import namespace="50de9d39-e8ea-4582-8b77-64f3298c7f06"/>
    <xsd:import namespace="f3f9c84c-bc51-4137-81b3-cf4c47e124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de9d39-e8ea-4582-8b77-64f3298c7f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43b83bf-5a34-45d0-bf74-ccf9241540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9c84c-bc51-4137-81b3-cf4c47e1240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a790973a-b3ac-4d17-bba3-02cea22d72c4}" ma:internalName="TaxCatchAll" ma:showField="CatchAllData" ma:web="f3f9c84c-bc51-4137-81b3-cf4c47e124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3f9c84c-bc51-4137-81b3-cf4c47e1240b" xsi:nil="true"/>
    <lcf76f155ced4ddcb4097134ff3c332f xmlns="50de9d39-e8ea-4582-8b77-64f3298c7f0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9B9AAA9-0A49-4C11-B291-D7FE011D64F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EF0680-C02F-4751-B8F5-48A70A56AA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de9d39-e8ea-4582-8b77-64f3298c7f06"/>
    <ds:schemaRef ds:uri="f3f9c84c-bc51-4137-81b3-cf4c47e124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FA6223C-91C6-46EA-AF5D-A517DC5944E2}">
  <ds:schemaRefs>
    <ds:schemaRef ds:uri="50de9d39-e8ea-4582-8b77-64f3298c7f06"/>
    <ds:schemaRef ds:uri="f3f9c84c-bc51-4137-81b3-cf4c47e1240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42</Slides>
  <Notes>0</Notes>
  <HiddenSlides>2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office theme</vt:lpstr>
      <vt:lpstr>CoE Light</vt:lpstr>
      <vt:lpstr>PowerPoint Presentation</vt:lpstr>
      <vt:lpstr>Senior Design Team 501</vt:lpstr>
      <vt:lpstr>PowerPoint Presentation</vt:lpstr>
      <vt:lpstr>Stakeholders and Roles</vt:lpstr>
      <vt:lpstr>Project Objective</vt:lpstr>
      <vt:lpstr>Flight Profile Overview</vt:lpstr>
      <vt:lpstr>Project Scope – Key Goals</vt:lpstr>
      <vt:lpstr>Customer Needs</vt:lpstr>
      <vt:lpstr>Functional Decomposition</vt:lpstr>
      <vt:lpstr>Targets and Metrics</vt:lpstr>
      <vt:lpstr>PowerPoint Presentation</vt:lpstr>
      <vt:lpstr>PowerPoint Presentation</vt:lpstr>
      <vt:lpstr>Concept Generation</vt:lpstr>
      <vt:lpstr>High Fidelity Concepts - Launch Vehicle</vt:lpstr>
      <vt:lpstr>Medium Fidelity Concepts - Launch Vehicle </vt:lpstr>
      <vt:lpstr>High Fidelity Concepts - Payload </vt:lpstr>
      <vt:lpstr>Medium Fidelity Concepts - Payload </vt:lpstr>
      <vt:lpstr>Concept Selection:  Launch Vehicle</vt:lpstr>
      <vt:lpstr>Launch Vehicle Pairwise Comparison</vt:lpstr>
      <vt:lpstr>Launch Vehicle HOQ</vt:lpstr>
      <vt:lpstr>Launch Vehicle Selection Criteria</vt:lpstr>
      <vt:lpstr>Launch Vehicle Selection – Round 1</vt:lpstr>
      <vt:lpstr>Launch Vehicle Selection – Round 2</vt:lpstr>
      <vt:lpstr>Launch Vehicle Selected Design</vt:lpstr>
      <vt:lpstr>Launch Vehicle Selected Design</vt:lpstr>
      <vt:lpstr>Concept Selection:  Payload</vt:lpstr>
      <vt:lpstr>Payload Pairwise Comparison</vt:lpstr>
      <vt:lpstr>Payload HOQ</vt:lpstr>
      <vt:lpstr>Payload Selection – Round 1</vt:lpstr>
      <vt:lpstr>Payload Selection – Round 2</vt:lpstr>
      <vt:lpstr>Payload Selected Design</vt:lpstr>
      <vt:lpstr>Current Standing</vt:lpstr>
      <vt:lpstr>Current Objectives</vt:lpstr>
      <vt:lpstr>Purchased Material</vt:lpstr>
      <vt:lpstr>Priority 1 Purchasing (Sub-Scale)</vt:lpstr>
      <vt:lpstr>Priority 2 Purchasing (Full-Scale &amp; Rover)</vt:lpstr>
      <vt:lpstr>Future Work</vt:lpstr>
      <vt:lpstr>Completed &amp; In Progress</vt:lpstr>
      <vt:lpstr>Sub-Scale Test Flight</vt:lpstr>
      <vt:lpstr>PowerPoint Presentation</vt:lpstr>
      <vt:lpstr>Copy Slide!</vt:lpstr>
      <vt:lpstr>Copy Slide!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Zack Isriel</dc:creator>
  <cp:revision>6</cp:revision>
  <dcterms:created xsi:type="dcterms:W3CDTF">2013-07-15T20:26:40Z</dcterms:created>
  <dcterms:modified xsi:type="dcterms:W3CDTF">2023-03-31T18:35:16Z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0x0101006EBD19B6AC5A9D4DB7CF00E95C67CF87</vt:lpwstr>
  </property>
  <property fmtid="{D5CDD505-2E9C-101B-9397-08002B2CF9AE}" pid="3" name="MediaServiceImageTags">
    <vt:lpwstr/>
  </property>
</Properties>
</file>